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371" r:id="rId2"/>
    <p:sldId id="256" r:id="rId3"/>
    <p:sldId id="317" r:id="rId4"/>
    <p:sldId id="308" r:id="rId5"/>
    <p:sldId id="268" r:id="rId6"/>
    <p:sldId id="329" r:id="rId7"/>
    <p:sldId id="330" r:id="rId8"/>
    <p:sldId id="305" r:id="rId9"/>
    <p:sldId id="336" r:id="rId10"/>
    <p:sldId id="339" r:id="rId11"/>
    <p:sldId id="342" r:id="rId12"/>
    <p:sldId id="341" r:id="rId13"/>
    <p:sldId id="340" r:id="rId14"/>
    <p:sldId id="307" r:id="rId15"/>
    <p:sldId id="264" r:id="rId16"/>
    <p:sldId id="343" r:id="rId17"/>
    <p:sldId id="344" r:id="rId18"/>
    <p:sldId id="346" r:id="rId19"/>
    <p:sldId id="263" r:id="rId20"/>
    <p:sldId id="357" r:id="rId21"/>
    <p:sldId id="367" r:id="rId22"/>
    <p:sldId id="265" r:id="rId23"/>
    <p:sldId id="266" r:id="rId24"/>
    <p:sldId id="368" r:id="rId25"/>
    <p:sldId id="304" r:id="rId26"/>
    <p:sldId id="306" r:id="rId27"/>
    <p:sldId id="269" r:id="rId28"/>
    <p:sldId id="272" r:id="rId29"/>
    <p:sldId id="347" r:id="rId30"/>
    <p:sldId id="309" r:id="rId31"/>
    <p:sldId id="348" r:id="rId32"/>
    <p:sldId id="349" r:id="rId33"/>
    <p:sldId id="350" r:id="rId34"/>
    <p:sldId id="310" r:id="rId35"/>
    <p:sldId id="271" r:id="rId36"/>
    <p:sldId id="311" r:id="rId37"/>
    <p:sldId id="312" r:id="rId38"/>
    <p:sldId id="313" r:id="rId39"/>
    <p:sldId id="327" r:id="rId40"/>
    <p:sldId id="355" r:id="rId41"/>
    <p:sldId id="352" r:id="rId42"/>
    <p:sldId id="356" r:id="rId43"/>
    <p:sldId id="351" r:id="rId44"/>
    <p:sldId id="315" r:id="rId45"/>
    <p:sldId id="275" r:id="rId46"/>
    <p:sldId id="316" r:id="rId47"/>
    <p:sldId id="277" r:id="rId48"/>
    <p:sldId id="278" r:id="rId49"/>
    <p:sldId id="279" r:id="rId50"/>
    <p:sldId id="280" r:id="rId51"/>
    <p:sldId id="281" r:id="rId52"/>
    <p:sldId id="282" r:id="rId53"/>
    <p:sldId id="283" r:id="rId54"/>
    <p:sldId id="284" r:id="rId55"/>
    <p:sldId id="287" r:id="rId56"/>
    <p:sldId id="289" r:id="rId57"/>
    <p:sldId id="318" r:id="rId58"/>
    <p:sldId id="290" r:id="rId59"/>
    <p:sldId id="369" r:id="rId60"/>
    <p:sldId id="320" r:id="rId61"/>
    <p:sldId id="321" r:id="rId62"/>
    <p:sldId id="370" r:id="rId63"/>
    <p:sldId id="322" r:id="rId64"/>
    <p:sldId id="359" r:id="rId65"/>
    <p:sldId id="323" r:id="rId66"/>
    <p:sldId id="324" r:id="rId67"/>
    <p:sldId id="325" r:id="rId68"/>
    <p:sldId id="319" r:id="rId69"/>
    <p:sldId id="285" r:id="rId70"/>
    <p:sldId id="293" r:id="rId71"/>
    <p:sldId id="298" r:id="rId72"/>
    <p:sldId id="326" r:id="rId73"/>
    <p:sldId id="360" r:id="rId74"/>
    <p:sldId id="362" r:id="rId75"/>
    <p:sldId id="363" r:id="rId76"/>
    <p:sldId id="364" r:id="rId77"/>
    <p:sldId id="366" r:id="rId78"/>
    <p:sldId id="301" r:id="rId79"/>
    <p:sldId id="258" r:id="rId80"/>
    <p:sldId id="303"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61AC"/>
    <a:srgbClr val="F8FBFE"/>
    <a:srgbClr val="E7E6F4"/>
    <a:srgbClr val="FFC000"/>
    <a:srgbClr val="28C7FF"/>
    <a:srgbClr val="00B0F0"/>
    <a:srgbClr val="A5E9A5"/>
    <a:srgbClr val="63D863"/>
    <a:srgbClr val="FF85B6"/>
    <a:srgbClr val="FF2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0557" autoAdjust="0"/>
  </p:normalViewPr>
  <p:slideViewPr>
    <p:cSldViewPr snapToGrid="0">
      <p:cViewPr>
        <p:scale>
          <a:sx n="50" d="100"/>
          <a:sy n="50" d="100"/>
        </p:scale>
        <p:origin x="1296" y="10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OOO\OneDrive%20-%20Universidad%20Polit&#233;cnica%20de%20Madrid\UPM%20Doctorado\Tesis\Casos%20estudio%20y%20Figuras\English%20Sistema%20Granados%20Caso%20Estudio%20Bonito%20Manning%20corregid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OOO\OneDrive%20-%20Universidad%20Polit&#233;cnica%20de%20Madrid\UPM%20Doctorado\Tesis\Casos%20estudio%20y%20Figuras\English%20Sistema%20Granados%20Caso%20Estudio%20Bonito%20Manning%20corregid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OOO\OneDrive%20-%20Universidad%20Polit&#233;cnica%20de%20Madrid\UPM%20Doctorado\Tesis\Casos%20estudio%20y%20Figuras\English%20Sistema%20Granados%20Caso%20Estudio%20Bonito%20Manning%20corregid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OOO\OneDrive%20-%20Universidad%20Polit&#233;cnica%20de%20Madrid\UPM%20Doctorado\Tesis\Casos%20estudio%20y%20Figuras\English%20Sistema%20Granados%20Caso%20Estudio%20Bonito%20Manning%20corregi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OOO\OneDrive%20-%20Universidad%20Polit&#233;cnica%20de%20Madrid\UPM%20Doctorado\Tesis\Casos%20estudio%20y%20Figuras\English%20Sistema%20Granados%20Caso%20Estudio%20Bonito%20Manning%20corregi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OOO\OneDrive%20-%20Universidad%20Polit&#233;cnica%20de%20Madrid\UPM%20Doctorado\Tesis\Casos%20estudio%20y%20Figuras\English%20Sistema%20Granados%20Caso%20Estudio%20Bonito%20Manning%20corregido.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Demanda</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a:t>
            </a: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anual</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de </a:t>
            </a: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agua</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del Sector A</a:t>
            </a:r>
          </a:p>
        </c:rich>
      </c:tx>
      <c:layout/>
      <c:overlay val="0"/>
      <c:spPr>
        <a:noFill/>
        <a:ln>
          <a:noFill/>
        </a:ln>
        <a:effectLst/>
      </c:spPr>
      <c:txPr>
        <a:bodyPr rot="0" spcFirstLastPara="1" vertOverflow="ellipsis" vert="horz" wrap="square" anchor="ctr" anchorCtr="1"/>
        <a:lstStyle/>
        <a:p>
          <a:pPr algn="ctr" rtl="0">
            <a:defRPr lang="en-GB"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0.25953804759739274"/>
          <c:y val="0.24081955374616407"/>
          <c:w val="0.69945126572684557"/>
          <c:h val="0.40285025352182074"/>
        </c:manualLayout>
      </c:layout>
      <c:lineChart>
        <c:grouping val="standard"/>
        <c:varyColors val="0"/>
        <c:ser>
          <c:idx val="0"/>
          <c:order val="0"/>
          <c:spPr>
            <a:ln w="19050" cap="rnd">
              <a:solidFill>
                <a:srgbClr val="AA00D2"/>
              </a:solidFill>
              <a:round/>
            </a:ln>
            <a:effectLst/>
          </c:spPr>
          <c:marker>
            <c:symbol val="none"/>
          </c:marker>
          <c:cat>
            <c:strRef>
              <c:f>Demandas!$B$11:$B$22</c:f>
              <c:strCache>
                <c:ptCount val="12"/>
                <c:pt idx="0">
                  <c:v>January</c:v>
                </c:pt>
                <c:pt idx="1">
                  <c:v>February</c:v>
                </c:pt>
                <c:pt idx="2">
                  <c:v>March</c:v>
                </c:pt>
                <c:pt idx="3">
                  <c:v>April</c:v>
                </c:pt>
                <c:pt idx="4">
                  <c:v>May</c:v>
                </c:pt>
                <c:pt idx="5">
                  <c:v>June</c:v>
                </c:pt>
                <c:pt idx="6">
                  <c:v>Jully</c:v>
                </c:pt>
                <c:pt idx="7">
                  <c:v>August</c:v>
                </c:pt>
                <c:pt idx="8">
                  <c:v>September</c:v>
                </c:pt>
                <c:pt idx="9">
                  <c:v>October</c:v>
                </c:pt>
                <c:pt idx="10">
                  <c:v>November</c:v>
                </c:pt>
                <c:pt idx="11">
                  <c:v>December</c:v>
                </c:pt>
              </c:strCache>
            </c:strRef>
          </c:cat>
          <c:val>
            <c:numRef>
              <c:f>Demandas!$F$11:$F$22</c:f>
              <c:numCache>
                <c:formatCode>0.000</c:formatCode>
                <c:ptCount val="12"/>
                <c:pt idx="0">
                  <c:v>5.1254480286738353E-2</c:v>
                </c:pt>
                <c:pt idx="1">
                  <c:v>9.6726190476190479E-2</c:v>
                </c:pt>
                <c:pt idx="2">
                  <c:v>6.7562724014336911E-2</c:v>
                </c:pt>
                <c:pt idx="3">
                  <c:v>0.10111111111111112</c:v>
                </c:pt>
                <c:pt idx="4">
                  <c:v>9.5519713261648737E-2</c:v>
                </c:pt>
                <c:pt idx="5">
                  <c:v>0.17574074074074075</c:v>
                </c:pt>
                <c:pt idx="6">
                  <c:v>0.18405017921146954</c:v>
                </c:pt>
                <c:pt idx="7">
                  <c:v>0.1654121863799283</c:v>
                </c:pt>
                <c:pt idx="8">
                  <c:v>0.11074074074074074</c:v>
                </c:pt>
                <c:pt idx="9">
                  <c:v>4.6594982078853049E-2</c:v>
                </c:pt>
                <c:pt idx="10">
                  <c:v>4.8148148148148148E-2</c:v>
                </c:pt>
                <c:pt idx="11">
                  <c:v>4.5430107526881723E-2</c:v>
                </c:pt>
              </c:numCache>
            </c:numRef>
          </c:val>
          <c:smooth val="0"/>
        </c:ser>
        <c:dLbls>
          <c:showLegendKey val="0"/>
          <c:showVal val="0"/>
          <c:showCatName val="0"/>
          <c:showSerName val="0"/>
          <c:showPercent val="0"/>
          <c:showBubbleSize val="0"/>
        </c:dLbls>
        <c:smooth val="0"/>
        <c:axId val="338695032"/>
        <c:axId val="338696208"/>
      </c:lineChart>
      <c:catAx>
        <c:axId val="338695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err="1" smtClean="0">
                    <a:solidFill>
                      <a:schemeClr val="tx1"/>
                    </a:solidFill>
                    <a:latin typeface="Segoe UI Semibold" panose="020B0702040204020203" pitchFamily="34" charset="0"/>
                    <a:ea typeface="+mn-ea"/>
                    <a:cs typeface="Segoe UI Semibold" panose="020B0702040204020203" pitchFamily="34" charset="0"/>
                  </a:rPr>
                  <a:t>Mes</a:t>
                </a:r>
                <a:endParaRPr lang="en-GB" sz="1000" b="0" i="0" u="none" strike="noStrike" kern="1200" baseline="0" dirty="0">
                  <a:solidFill>
                    <a:schemeClr val="tx1"/>
                  </a:solidFill>
                  <a:latin typeface="Segoe UI Semibold" panose="020B0702040204020203" pitchFamily="34" charset="0"/>
                  <a:ea typeface="+mn-ea"/>
                  <a:cs typeface="Segoe UI Semibold" panose="020B0702040204020203" pitchFamily="34" charset="0"/>
                </a:endParaRPr>
              </a:p>
            </c:rich>
          </c:tx>
          <c:layout/>
          <c:overlay val="0"/>
          <c:spPr>
            <a:noFill/>
            <a:ln>
              <a:noFill/>
            </a:ln>
            <a:effectLst/>
          </c:spPr>
          <c:txPr>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9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696208"/>
        <c:crosses val="autoZero"/>
        <c:auto val="1"/>
        <c:lblAlgn val="ctr"/>
        <c:lblOffset val="100"/>
        <c:noMultiLvlLbl val="0"/>
      </c:catAx>
      <c:valAx>
        <c:axId val="338696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smtClean="0">
                    <a:solidFill>
                      <a:schemeClr val="tx1"/>
                    </a:solidFill>
                    <a:latin typeface="Segoe UI Semibold" panose="020B0702040204020203" pitchFamily="34" charset="0"/>
                    <a:ea typeface="+mn-ea"/>
                    <a:cs typeface="Segoe UI Semibold" panose="020B0702040204020203" pitchFamily="34" charset="0"/>
                  </a:rPr>
                  <a:t>Caudal </a:t>
                </a:r>
                <a:r>
                  <a:rPr lang="en-GB" sz="1000" b="0" i="0" u="none" strike="noStrike" kern="1200" baseline="0" dirty="0" err="1" smtClean="0">
                    <a:solidFill>
                      <a:schemeClr val="tx1"/>
                    </a:solidFill>
                    <a:latin typeface="Segoe UI Semibold" panose="020B0702040204020203" pitchFamily="34" charset="0"/>
                    <a:ea typeface="+mn-ea"/>
                    <a:cs typeface="Segoe UI Semibold" panose="020B0702040204020203" pitchFamily="34" charset="0"/>
                  </a:rPr>
                  <a:t>qk</a:t>
                </a:r>
                <a:r>
                  <a:rPr lang="en-GB" sz="1000" b="0" i="0" u="none" strike="noStrike" kern="1200" baseline="0" dirty="0" smtClean="0">
                    <a:solidFill>
                      <a:schemeClr val="tx1"/>
                    </a:solidFill>
                    <a:latin typeface="Segoe UI Semibold" panose="020B0702040204020203" pitchFamily="34" charset="0"/>
                    <a:ea typeface="+mn-ea"/>
                    <a:cs typeface="Segoe UI Semibold" panose="020B0702040204020203" pitchFamily="34" charset="0"/>
                  </a:rPr>
                  <a:t> </a:t>
                </a:r>
                <a:r>
                  <a:rPr lang="en-GB" sz="1000" b="0" i="0" u="none" strike="noStrike" kern="1200" baseline="0" dirty="0">
                    <a:solidFill>
                      <a:schemeClr val="tx1"/>
                    </a:solidFill>
                    <a:latin typeface="Segoe UI Semibold" panose="020B0702040204020203" pitchFamily="34" charset="0"/>
                    <a:ea typeface="+mn-ea"/>
                    <a:cs typeface="Segoe UI Semibold" panose="020B0702040204020203" pitchFamily="34" charset="0"/>
                  </a:rPr>
                  <a:t>[m3/s]</a:t>
                </a:r>
              </a:p>
            </c:rich>
          </c:tx>
          <c:layout/>
          <c:overlay val="0"/>
          <c:spPr>
            <a:noFill/>
            <a:ln>
              <a:noFill/>
            </a:ln>
            <a:effectLst/>
          </c:spPr>
          <c:txPr>
            <a:bodyPr rot="-540000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695032"/>
        <c:crosses val="autoZero"/>
        <c:crossBetween val="between"/>
        <c:majorUnit val="4.0000000000000008E-2"/>
        <c:minorUnit val="2.0000000000000004E-2"/>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r>
              <a:rPr lang="en-GB" sz="1100" dirty="0" err="1" smtClean="0">
                <a:solidFill>
                  <a:schemeClr val="tx1"/>
                </a:solidFill>
                <a:latin typeface="Segoe UI Semibold" panose="020B0702040204020203" pitchFamily="34" charset="0"/>
                <a:cs typeface="Segoe UI Semibold" panose="020B0702040204020203" pitchFamily="34" charset="0"/>
              </a:rPr>
              <a:t>Demanda</a:t>
            </a:r>
            <a:r>
              <a:rPr lang="en-GB" sz="1100" dirty="0" smtClean="0">
                <a:solidFill>
                  <a:schemeClr val="tx1"/>
                </a:solidFill>
                <a:latin typeface="Segoe UI Semibold" panose="020B0702040204020203" pitchFamily="34" charset="0"/>
                <a:cs typeface="Segoe UI Semibold" panose="020B0702040204020203" pitchFamily="34" charset="0"/>
              </a:rPr>
              <a:t> </a:t>
            </a:r>
            <a:r>
              <a:rPr lang="en-GB" sz="1100" dirty="0" err="1" smtClean="0">
                <a:solidFill>
                  <a:schemeClr val="tx1"/>
                </a:solidFill>
                <a:latin typeface="Segoe UI Semibold" panose="020B0702040204020203" pitchFamily="34" charset="0"/>
                <a:cs typeface="Segoe UI Semibold" panose="020B0702040204020203" pitchFamily="34" charset="0"/>
              </a:rPr>
              <a:t>anual</a:t>
            </a:r>
            <a:r>
              <a:rPr lang="en-GB" sz="1100" dirty="0" smtClean="0">
                <a:solidFill>
                  <a:schemeClr val="tx1"/>
                </a:solidFill>
                <a:latin typeface="Segoe UI Semibold" panose="020B0702040204020203" pitchFamily="34" charset="0"/>
                <a:cs typeface="Segoe UI Semibold" panose="020B0702040204020203" pitchFamily="34" charset="0"/>
              </a:rPr>
              <a:t> de </a:t>
            </a:r>
            <a:r>
              <a:rPr lang="en-GB" sz="1100" dirty="0" err="1" smtClean="0">
                <a:solidFill>
                  <a:schemeClr val="tx1"/>
                </a:solidFill>
                <a:latin typeface="Segoe UI Semibold" panose="020B0702040204020203" pitchFamily="34" charset="0"/>
                <a:cs typeface="Segoe UI Semibold" panose="020B0702040204020203" pitchFamily="34" charset="0"/>
              </a:rPr>
              <a:t>agua</a:t>
            </a:r>
            <a:r>
              <a:rPr lang="en-GB" sz="1100" dirty="0" smtClean="0">
                <a:solidFill>
                  <a:schemeClr val="tx1"/>
                </a:solidFill>
                <a:latin typeface="Segoe UI Semibold" panose="020B0702040204020203" pitchFamily="34" charset="0"/>
                <a:cs typeface="Segoe UI Semibold" panose="020B0702040204020203" pitchFamily="34" charset="0"/>
              </a:rPr>
              <a:t> del Sector B</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0.25953804759739274"/>
          <c:y val="0.23955302579157547"/>
          <c:w val="0.6946384720327422"/>
          <c:h val="0.39849608772443623"/>
        </c:manualLayout>
      </c:layout>
      <c:lineChart>
        <c:grouping val="standard"/>
        <c:varyColors val="0"/>
        <c:ser>
          <c:idx val="0"/>
          <c:order val="0"/>
          <c:spPr>
            <a:ln w="19050" cap="rnd">
              <a:solidFill>
                <a:srgbClr val="AA00D2"/>
              </a:solidFill>
              <a:round/>
            </a:ln>
            <a:effectLst/>
          </c:spPr>
          <c:marker>
            <c:symbol val="none"/>
          </c:marker>
          <c:cat>
            <c:strRef>
              <c:f>Demandas!$I$11:$I$22</c:f>
              <c:strCache>
                <c:ptCount val="12"/>
                <c:pt idx="0">
                  <c:v>January</c:v>
                </c:pt>
                <c:pt idx="1">
                  <c:v>February</c:v>
                </c:pt>
                <c:pt idx="2">
                  <c:v>March</c:v>
                </c:pt>
                <c:pt idx="3">
                  <c:v>April</c:v>
                </c:pt>
                <c:pt idx="4">
                  <c:v>May</c:v>
                </c:pt>
                <c:pt idx="5">
                  <c:v>June</c:v>
                </c:pt>
                <c:pt idx="6">
                  <c:v>Jully</c:v>
                </c:pt>
                <c:pt idx="7">
                  <c:v>August</c:v>
                </c:pt>
                <c:pt idx="8">
                  <c:v>September</c:v>
                </c:pt>
                <c:pt idx="9">
                  <c:v>October</c:v>
                </c:pt>
                <c:pt idx="10">
                  <c:v>November</c:v>
                </c:pt>
                <c:pt idx="11">
                  <c:v>December</c:v>
                </c:pt>
              </c:strCache>
            </c:strRef>
          </c:cat>
          <c:val>
            <c:numRef>
              <c:f>Demandas!$M$11:$M$22</c:f>
              <c:numCache>
                <c:formatCode>0.000</c:formatCode>
                <c:ptCount val="12"/>
                <c:pt idx="0">
                  <c:v>3.7275985663082441E-2</c:v>
                </c:pt>
                <c:pt idx="1">
                  <c:v>3.8690476190476192E-2</c:v>
                </c:pt>
                <c:pt idx="2">
                  <c:v>2.7025089605734763E-2</c:v>
                </c:pt>
                <c:pt idx="3">
                  <c:v>3.8518518518518521E-2</c:v>
                </c:pt>
                <c:pt idx="4">
                  <c:v>6.0573476702508962E-2</c:v>
                </c:pt>
                <c:pt idx="5">
                  <c:v>4.8148148148148148E-2</c:v>
                </c:pt>
                <c:pt idx="6">
                  <c:v>7.3620071684587812E-2</c:v>
                </c:pt>
                <c:pt idx="7">
                  <c:v>5.5913978494623658E-2</c:v>
                </c:pt>
                <c:pt idx="8">
                  <c:v>3.3703703703703708E-2</c:v>
                </c:pt>
                <c:pt idx="9">
                  <c:v>2.3297491039426525E-2</c:v>
                </c:pt>
                <c:pt idx="10">
                  <c:v>1.9259259259259261E-2</c:v>
                </c:pt>
                <c:pt idx="11">
                  <c:v>1.8172043010752689E-2</c:v>
                </c:pt>
              </c:numCache>
            </c:numRef>
          </c:val>
          <c:smooth val="0"/>
        </c:ser>
        <c:dLbls>
          <c:showLegendKey val="0"/>
          <c:showVal val="0"/>
          <c:showCatName val="0"/>
          <c:showSerName val="0"/>
          <c:showPercent val="0"/>
          <c:showBubbleSize val="0"/>
        </c:dLbls>
        <c:smooth val="0"/>
        <c:axId val="338699344"/>
        <c:axId val="338695424"/>
      </c:lineChart>
      <c:catAx>
        <c:axId val="3386993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err="1" smtClean="0">
                    <a:solidFill>
                      <a:schemeClr val="tx1"/>
                    </a:solidFill>
                    <a:latin typeface="Segoe UI Semibold" panose="020B0702040204020203" pitchFamily="34" charset="0"/>
                    <a:ea typeface="+mn-ea"/>
                    <a:cs typeface="Segoe UI Semibold" panose="020B0702040204020203" pitchFamily="34" charset="0"/>
                  </a:rPr>
                  <a:t>Mes</a:t>
                </a:r>
                <a:endParaRPr lang="en-GB" sz="1000" b="0" i="0" u="none" strike="noStrike" kern="1200" baseline="0" dirty="0">
                  <a:solidFill>
                    <a:schemeClr val="tx1"/>
                  </a:solidFill>
                  <a:latin typeface="Segoe UI Semibold" panose="020B0702040204020203" pitchFamily="34" charset="0"/>
                  <a:ea typeface="+mn-ea"/>
                  <a:cs typeface="Segoe UI Semibold" panose="020B0702040204020203" pitchFamily="34" charset="0"/>
                </a:endParaRPr>
              </a:p>
            </c:rich>
          </c:tx>
          <c:layout/>
          <c:overlay val="0"/>
          <c:spPr>
            <a:noFill/>
            <a:ln>
              <a:noFill/>
            </a:ln>
            <a:effectLst/>
          </c:spPr>
          <c:txPr>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9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695424"/>
        <c:crosses val="autoZero"/>
        <c:auto val="1"/>
        <c:lblAlgn val="ctr"/>
        <c:lblOffset val="100"/>
        <c:noMultiLvlLbl val="0"/>
      </c:catAx>
      <c:valAx>
        <c:axId val="33869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a:solidFill>
                      <a:schemeClr val="tx1"/>
                    </a:solidFill>
                    <a:latin typeface="Segoe UI Semibold" panose="020B0702040204020203" pitchFamily="34" charset="0"/>
                    <a:cs typeface="Segoe UI Semibold" panose="020B0702040204020203" pitchFamily="34" charset="0"/>
                  </a:rPr>
                  <a:t>Flow rate q</a:t>
                </a:r>
                <a:r>
                  <a:rPr lang="en-GB" baseline="-25000">
                    <a:solidFill>
                      <a:schemeClr val="tx1"/>
                    </a:solidFill>
                    <a:latin typeface="Segoe UI Semibold" panose="020B0702040204020203" pitchFamily="34" charset="0"/>
                    <a:cs typeface="Segoe UI Semibold" panose="020B0702040204020203" pitchFamily="34" charset="0"/>
                  </a:rPr>
                  <a:t>k </a:t>
                </a:r>
                <a:r>
                  <a:rPr lang="en-GB">
                    <a:solidFill>
                      <a:schemeClr val="tx1"/>
                    </a:solidFill>
                    <a:latin typeface="Segoe UI Semibold" panose="020B0702040204020203" pitchFamily="34" charset="0"/>
                    <a:cs typeface="Segoe UI Semibold" panose="020B0702040204020203" pitchFamily="34" charset="0"/>
                  </a:rPr>
                  <a:t>[m</a:t>
                </a:r>
                <a:r>
                  <a:rPr lang="en-GB" baseline="30000">
                    <a:solidFill>
                      <a:schemeClr val="tx1"/>
                    </a:solidFill>
                    <a:latin typeface="Segoe UI Semibold" panose="020B0702040204020203" pitchFamily="34" charset="0"/>
                    <a:cs typeface="Segoe UI Semibold" panose="020B0702040204020203" pitchFamily="34" charset="0"/>
                  </a:rPr>
                  <a:t>3</a:t>
                </a:r>
                <a:r>
                  <a:rPr lang="en-GB">
                    <a:solidFill>
                      <a:schemeClr val="tx1"/>
                    </a:solidFill>
                    <a:latin typeface="Segoe UI Semibold" panose="020B0702040204020203" pitchFamily="34" charset="0"/>
                    <a:cs typeface="Segoe UI Semibold" panose="020B0702040204020203" pitchFamily="34" charset="0"/>
                  </a:rPr>
                  <a: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699344"/>
        <c:crosses val="autoZero"/>
        <c:crossBetween val="between"/>
        <c:majorUnit val="2.0000000000000004E-2"/>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Demanda</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a:t>
            </a: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anual</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de </a:t>
            </a: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agua</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del Sector C</a:t>
            </a:r>
          </a:p>
        </c:rich>
      </c:tx>
      <c:layout/>
      <c:overlay val="0"/>
      <c:spPr>
        <a:noFill/>
        <a:ln>
          <a:noFill/>
        </a:ln>
        <a:effectLst/>
      </c:spPr>
      <c:txPr>
        <a:bodyPr rot="0" spcFirstLastPara="1" vertOverflow="ellipsis" vert="horz" wrap="square" anchor="ctr" anchorCtr="1"/>
        <a:lstStyle/>
        <a:p>
          <a:pPr algn="ctr" rtl="0">
            <a:defRPr lang="en-GB"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0.25953804759739274"/>
          <c:y val="0.2648721766538199"/>
          <c:w val="0.69945126572684557"/>
          <c:h val="0.37879763061416488"/>
        </c:manualLayout>
      </c:layout>
      <c:lineChart>
        <c:grouping val="standard"/>
        <c:varyColors val="0"/>
        <c:ser>
          <c:idx val="0"/>
          <c:order val="0"/>
          <c:spPr>
            <a:ln w="19050" cap="rnd">
              <a:solidFill>
                <a:srgbClr val="AA00D2"/>
              </a:solidFill>
              <a:round/>
            </a:ln>
            <a:effectLst/>
          </c:spPr>
          <c:marker>
            <c:symbol val="none"/>
          </c:marker>
          <c:cat>
            <c:strRef>
              <c:f>Demandas!$P$11:$P$22</c:f>
              <c:strCache>
                <c:ptCount val="12"/>
                <c:pt idx="0">
                  <c:v>January</c:v>
                </c:pt>
                <c:pt idx="1">
                  <c:v>February</c:v>
                </c:pt>
                <c:pt idx="2">
                  <c:v>March</c:v>
                </c:pt>
                <c:pt idx="3">
                  <c:v>April</c:v>
                </c:pt>
                <c:pt idx="4">
                  <c:v>May</c:v>
                </c:pt>
                <c:pt idx="5">
                  <c:v>June</c:v>
                </c:pt>
                <c:pt idx="6">
                  <c:v>Jully</c:v>
                </c:pt>
                <c:pt idx="7">
                  <c:v>August</c:v>
                </c:pt>
                <c:pt idx="8">
                  <c:v>September</c:v>
                </c:pt>
                <c:pt idx="9">
                  <c:v>October</c:v>
                </c:pt>
                <c:pt idx="10">
                  <c:v>November</c:v>
                </c:pt>
                <c:pt idx="11">
                  <c:v>December</c:v>
                </c:pt>
              </c:strCache>
            </c:strRef>
          </c:cat>
          <c:val>
            <c:numRef>
              <c:f>Demandas!$T$11:$T$22</c:f>
              <c:numCache>
                <c:formatCode>0.000</c:formatCode>
                <c:ptCount val="12"/>
                <c:pt idx="0">
                  <c:v>6.9892473118279563E-2</c:v>
                </c:pt>
                <c:pt idx="1">
                  <c:v>9.285714285714286E-2</c:v>
                </c:pt>
                <c:pt idx="2">
                  <c:v>0.11182795698924732</c:v>
                </c:pt>
                <c:pt idx="3">
                  <c:v>0.11555555555555555</c:v>
                </c:pt>
                <c:pt idx="4">
                  <c:v>0.18172043010752689</c:v>
                </c:pt>
                <c:pt idx="5">
                  <c:v>0.20222222222222225</c:v>
                </c:pt>
                <c:pt idx="6">
                  <c:v>0.19569892473118281</c:v>
                </c:pt>
                <c:pt idx="7">
                  <c:v>0.16774193548387098</c:v>
                </c:pt>
                <c:pt idx="8">
                  <c:v>0.14444444444444443</c:v>
                </c:pt>
                <c:pt idx="9">
                  <c:v>6.9892473118279563E-2</c:v>
                </c:pt>
                <c:pt idx="10">
                  <c:v>5.7777777777777775E-2</c:v>
                </c:pt>
                <c:pt idx="11">
                  <c:v>1.3978494623655914E-2</c:v>
                </c:pt>
              </c:numCache>
            </c:numRef>
          </c:val>
          <c:smooth val="0"/>
        </c:ser>
        <c:dLbls>
          <c:showLegendKey val="0"/>
          <c:showVal val="0"/>
          <c:showCatName val="0"/>
          <c:showSerName val="0"/>
          <c:showPercent val="0"/>
          <c:showBubbleSize val="0"/>
        </c:dLbls>
        <c:smooth val="0"/>
        <c:axId val="338696992"/>
        <c:axId val="338697384"/>
      </c:lineChart>
      <c:catAx>
        <c:axId val="338696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err="1" smtClean="0">
                    <a:solidFill>
                      <a:schemeClr val="tx1"/>
                    </a:solidFill>
                    <a:latin typeface="Segoe UI Semibold" panose="020B0702040204020203" pitchFamily="34" charset="0"/>
                    <a:ea typeface="+mn-ea"/>
                    <a:cs typeface="Segoe UI Semibold" panose="020B0702040204020203" pitchFamily="34" charset="0"/>
                  </a:rPr>
                  <a:t>Mes</a:t>
                </a:r>
                <a:endParaRPr lang="en-GB" sz="1000" b="0" i="0" u="none" strike="noStrike" kern="1200" baseline="0" dirty="0">
                  <a:solidFill>
                    <a:schemeClr val="tx1"/>
                  </a:solidFill>
                  <a:latin typeface="Segoe UI Semibold" panose="020B0702040204020203" pitchFamily="34" charset="0"/>
                  <a:ea typeface="+mn-ea"/>
                  <a:cs typeface="Segoe UI Semibold" panose="020B0702040204020203" pitchFamily="34" charset="0"/>
                </a:endParaRPr>
              </a:p>
            </c:rich>
          </c:tx>
          <c:layout/>
          <c:overlay val="0"/>
          <c:spPr>
            <a:noFill/>
            <a:ln>
              <a:noFill/>
            </a:ln>
            <a:effectLst/>
          </c:spPr>
          <c:txPr>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9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697384"/>
        <c:crosses val="autoZero"/>
        <c:auto val="1"/>
        <c:lblAlgn val="ctr"/>
        <c:lblOffset val="100"/>
        <c:noMultiLvlLbl val="0"/>
      </c:catAx>
      <c:valAx>
        <c:axId val="338697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smtClean="0">
                    <a:solidFill>
                      <a:schemeClr val="tx1"/>
                    </a:solidFill>
                    <a:latin typeface="Segoe UI Semibold" panose="020B0702040204020203" pitchFamily="34" charset="0"/>
                    <a:ea typeface="+mn-ea"/>
                    <a:cs typeface="Segoe UI Semibold" panose="020B0702040204020203" pitchFamily="34" charset="0"/>
                  </a:rPr>
                  <a:t>Caudal </a:t>
                </a:r>
                <a:r>
                  <a:rPr lang="en-GB" sz="1000" b="0" i="0" u="none" strike="noStrike" kern="1200" baseline="0" dirty="0" err="1" smtClean="0">
                    <a:solidFill>
                      <a:schemeClr val="tx1"/>
                    </a:solidFill>
                    <a:latin typeface="Segoe UI Semibold" panose="020B0702040204020203" pitchFamily="34" charset="0"/>
                    <a:ea typeface="+mn-ea"/>
                    <a:cs typeface="Segoe UI Semibold" panose="020B0702040204020203" pitchFamily="34" charset="0"/>
                  </a:rPr>
                  <a:t>qk</a:t>
                </a:r>
                <a:r>
                  <a:rPr lang="en-GB" sz="1000" b="0" i="0" u="none" strike="noStrike" kern="1200" baseline="0" dirty="0" smtClean="0">
                    <a:solidFill>
                      <a:schemeClr val="tx1"/>
                    </a:solidFill>
                    <a:latin typeface="Segoe UI Semibold" panose="020B0702040204020203" pitchFamily="34" charset="0"/>
                    <a:ea typeface="+mn-ea"/>
                    <a:cs typeface="Segoe UI Semibold" panose="020B0702040204020203" pitchFamily="34" charset="0"/>
                  </a:rPr>
                  <a:t> [m3/s]</a:t>
                </a:r>
              </a:p>
            </c:rich>
          </c:tx>
          <c:layout/>
          <c:overlay val="0"/>
          <c:spPr>
            <a:noFill/>
            <a:ln>
              <a:noFill/>
            </a:ln>
            <a:effectLst/>
          </c:spPr>
          <c:txPr>
            <a:bodyPr rot="-540000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6969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Demanda</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a:t>
            </a: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anual</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de </a:t>
            </a: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agua</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del Sector D</a:t>
            </a:r>
          </a:p>
        </c:rich>
      </c:tx>
      <c:layout/>
      <c:overlay val="0"/>
      <c:spPr>
        <a:noFill/>
        <a:ln>
          <a:noFill/>
        </a:ln>
        <a:effectLst/>
      </c:spPr>
      <c:txPr>
        <a:bodyPr rot="0" spcFirstLastPara="1" vertOverflow="ellipsis" vert="horz" wrap="square" anchor="ctr" anchorCtr="1"/>
        <a:lstStyle/>
        <a:p>
          <a:pPr algn="ctr" rtl="0">
            <a:defRPr lang="en-GB"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0.25953804759739274"/>
          <c:y val="0.2648721766538199"/>
          <c:w val="0.69945126572684557"/>
          <c:h val="0.37879763061416488"/>
        </c:manualLayout>
      </c:layout>
      <c:lineChart>
        <c:grouping val="standard"/>
        <c:varyColors val="0"/>
        <c:ser>
          <c:idx val="0"/>
          <c:order val="0"/>
          <c:spPr>
            <a:ln w="19050" cap="rnd">
              <a:solidFill>
                <a:srgbClr val="AA00D2"/>
              </a:solidFill>
              <a:round/>
            </a:ln>
            <a:effectLst/>
          </c:spPr>
          <c:marker>
            <c:symbol val="none"/>
          </c:marker>
          <c:cat>
            <c:strRef>
              <c:f>Demandas!$W$11:$W$22</c:f>
              <c:strCache>
                <c:ptCount val="12"/>
                <c:pt idx="0">
                  <c:v>January</c:v>
                </c:pt>
                <c:pt idx="1">
                  <c:v>February</c:v>
                </c:pt>
                <c:pt idx="2">
                  <c:v>March</c:v>
                </c:pt>
                <c:pt idx="3">
                  <c:v>April</c:v>
                </c:pt>
                <c:pt idx="4">
                  <c:v>May</c:v>
                </c:pt>
                <c:pt idx="5">
                  <c:v>June</c:v>
                </c:pt>
                <c:pt idx="6">
                  <c:v>Jully</c:v>
                </c:pt>
                <c:pt idx="7">
                  <c:v>August</c:v>
                </c:pt>
                <c:pt idx="8">
                  <c:v>September</c:v>
                </c:pt>
                <c:pt idx="9">
                  <c:v>October</c:v>
                </c:pt>
                <c:pt idx="10">
                  <c:v>November</c:v>
                </c:pt>
                <c:pt idx="11">
                  <c:v>December</c:v>
                </c:pt>
              </c:strCache>
            </c:strRef>
          </c:cat>
          <c:val>
            <c:numRef>
              <c:f>Demandas!$AA$11:$AA$22</c:f>
              <c:numCache>
                <c:formatCode>0.000</c:formatCode>
                <c:ptCount val="12"/>
                <c:pt idx="0">
                  <c:v>6.523297491039427E-3</c:v>
                </c:pt>
                <c:pt idx="1">
                  <c:v>2.1666666666666667E-2</c:v>
                </c:pt>
                <c:pt idx="2">
                  <c:v>3.261648745519713E-2</c:v>
                </c:pt>
                <c:pt idx="3">
                  <c:v>4.7185185185185191E-2</c:v>
                </c:pt>
                <c:pt idx="4">
                  <c:v>7.1756272401433688E-2</c:v>
                </c:pt>
                <c:pt idx="5">
                  <c:v>0.10785185185185185</c:v>
                </c:pt>
                <c:pt idx="6">
                  <c:v>9.1326164874551988E-2</c:v>
                </c:pt>
                <c:pt idx="7">
                  <c:v>7.8279569892473116E-2</c:v>
                </c:pt>
                <c:pt idx="8">
                  <c:v>7.4148148148148144E-2</c:v>
                </c:pt>
                <c:pt idx="9">
                  <c:v>6.5232974910394259E-2</c:v>
                </c:pt>
                <c:pt idx="10">
                  <c:v>4.7185185185185191E-2</c:v>
                </c:pt>
                <c:pt idx="11">
                  <c:v>1.9569892473118279E-2</c:v>
                </c:pt>
              </c:numCache>
            </c:numRef>
          </c:val>
          <c:smooth val="0"/>
        </c:ser>
        <c:dLbls>
          <c:showLegendKey val="0"/>
          <c:showVal val="0"/>
          <c:showCatName val="0"/>
          <c:showSerName val="0"/>
          <c:showPercent val="0"/>
          <c:showBubbleSize val="0"/>
        </c:dLbls>
        <c:smooth val="0"/>
        <c:axId val="338698168"/>
        <c:axId val="338698952"/>
      </c:lineChart>
      <c:catAx>
        <c:axId val="338698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err="1" smtClean="0">
                    <a:solidFill>
                      <a:schemeClr val="tx1"/>
                    </a:solidFill>
                    <a:latin typeface="Segoe UI Semibold" panose="020B0702040204020203" pitchFamily="34" charset="0"/>
                    <a:ea typeface="+mn-ea"/>
                    <a:cs typeface="Segoe UI Semibold" panose="020B0702040204020203" pitchFamily="34" charset="0"/>
                  </a:rPr>
                  <a:t>Mes</a:t>
                </a:r>
                <a:endParaRPr lang="en-GB" sz="1000" b="0" i="0" u="none" strike="noStrike" kern="1200" baseline="0" dirty="0">
                  <a:solidFill>
                    <a:schemeClr val="tx1"/>
                  </a:solidFill>
                  <a:latin typeface="Segoe UI Semibold" panose="020B0702040204020203" pitchFamily="34" charset="0"/>
                  <a:ea typeface="+mn-ea"/>
                  <a:cs typeface="Segoe UI Semibold" panose="020B0702040204020203" pitchFamily="34" charset="0"/>
                </a:endParaRPr>
              </a:p>
            </c:rich>
          </c:tx>
          <c:layout/>
          <c:overlay val="0"/>
          <c:spPr>
            <a:noFill/>
            <a:ln>
              <a:noFill/>
            </a:ln>
            <a:effectLst/>
          </c:spPr>
          <c:txPr>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9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698952"/>
        <c:crosses val="autoZero"/>
        <c:auto val="1"/>
        <c:lblAlgn val="ctr"/>
        <c:lblOffset val="100"/>
        <c:noMultiLvlLbl val="0"/>
      </c:catAx>
      <c:valAx>
        <c:axId val="338698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smtClean="0">
                    <a:solidFill>
                      <a:schemeClr val="tx1"/>
                    </a:solidFill>
                    <a:latin typeface="Segoe UI Semibold" panose="020B0702040204020203" pitchFamily="34" charset="0"/>
                    <a:ea typeface="+mn-ea"/>
                    <a:cs typeface="Segoe UI Semibold" panose="020B0702040204020203" pitchFamily="34" charset="0"/>
                  </a:rPr>
                  <a:t>Caudal </a:t>
                </a:r>
                <a:r>
                  <a:rPr lang="en-GB" sz="1000" b="0" i="0" u="none" strike="noStrike" kern="1200" baseline="0" dirty="0" err="1" smtClean="0">
                    <a:solidFill>
                      <a:schemeClr val="tx1"/>
                    </a:solidFill>
                    <a:latin typeface="Segoe UI Semibold" panose="020B0702040204020203" pitchFamily="34" charset="0"/>
                    <a:ea typeface="+mn-ea"/>
                    <a:cs typeface="Segoe UI Semibold" panose="020B0702040204020203" pitchFamily="34" charset="0"/>
                  </a:rPr>
                  <a:t>qk</a:t>
                </a:r>
                <a:r>
                  <a:rPr lang="en-GB" sz="1000" b="0" i="0" u="none" strike="noStrike" kern="1200" baseline="0" dirty="0" smtClean="0">
                    <a:solidFill>
                      <a:schemeClr val="tx1"/>
                    </a:solidFill>
                    <a:latin typeface="Segoe UI Semibold" panose="020B0702040204020203" pitchFamily="34" charset="0"/>
                    <a:ea typeface="+mn-ea"/>
                    <a:cs typeface="Segoe UI Semibold" panose="020B0702040204020203" pitchFamily="34" charset="0"/>
                  </a:rPr>
                  <a:t> [m3/s]</a:t>
                </a:r>
              </a:p>
            </c:rich>
          </c:tx>
          <c:layout/>
          <c:overlay val="0"/>
          <c:spPr>
            <a:noFill/>
            <a:ln>
              <a:noFill/>
            </a:ln>
            <a:effectLst/>
          </c:spPr>
          <c:txPr>
            <a:bodyPr rot="-540000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6981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Demanda</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a:t>
            </a: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anual</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de </a:t>
            </a:r>
            <a:r>
              <a:rPr lang="en-GB" sz="1100" b="0" i="0" u="none" strike="noStrike" kern="1200" spc="0" baseline="0" dirty="0" err="1" smtClean="0">
                <a:solidFill>
                  <a:schemeClr val="tx1"/>
                </a:solidFill>
                <a:latin typeface="Segoe UI Semibold" panose="020B0702040204020203" pitchFamily="34" charset="0"/>
                <a:ea typeface="+mn-ea"/>
                <a:cs typeface="Segoe UI Semibold" panose="020B0702040204020203" pitchFamily="34" charset="0"/>
              </a:rPr>
              <a:t>agua</a:t>
            </a:r>
            <a:r>
              <a:rPr lang="en-GB" sz="1100" b="0" i="0" u="none" strike="noStrike" kern="1200" spc="0" baseline="0" dirty="0" smtClean="0">
                <a:solidFill>
                  <a:schemeClr val="tx1"/>
                </a:solidFill>
                <a:latin typeface="Segoe UI Semibold" panose="020B0702040204020203" pitchFamily="34" charset="0"/>
                <a:ea typeface="+mn-ea"/>
                <a:cs typeface="Segoe UI Semibold" panose="020B0702040204020203" pitchFamily="34" charset="0"/>
              </a:rPr>
              <a:t> del Sector E</a:t>
            </a:r>
          </a:p>
        </c:rich>
      </c:tx>
      <c:layout/>
      <c:overlay val="0"/>
      <c:spPr>
        <a:noFill/>
        <a:ln>
          <a:noFill/>
        </a:ln>
        <a:effectLst/>
      </c:spPr>
      <c:txPr>
        <a:bodyPr rot="0" spcFirstLastPara="1" vertOverflow="ellipsis" vert="horz" wrap="square" anchor="ctr" anchorCtr="1"/>
        <a:lstStyle/>
        <a:p>
          <a:pPr algn="ctr" rtl="0">
            <a:defRPr lang="en-GB" sz="11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0.25953804759739274"/>
          <c:y val="0.2648721766538199"/>
          <c:w val="0.69945126572684557"/>
          <c:h val="0.37879763061416488"/>
        </c:manualLayout>
      </c:layout>
      <c:lineChart>
        <c:grouping val="standard"/>
        <c:varyColors val="0"/>
        <c:ser>
          <c:idx val="0"/>
          <c:order val="0"/>
          <c:spPr>
            <a:ln w="19050" cap="rnd">
              <a:solidFill>
                <a:srgbClr val="AA00D2"/>
              </a:solidFill>
              <a:round/>
            </a:ln>
            <a:effectLst/>
          </c:spPr>
          <c:marker>
            <c:symbol val="none"/>
          </c:marker>
          <c:cat>
            <c:strRef>
              <c:f>Demandas!$AD$11:$AD$22</c:f>
              <c:strCache>
                <c:ptCount val="12"/>
                <c:pt idx="0">
                  <c:v>January</c:v>
                </c:pt>
                <c:pt idx="1">
                  <c:v>February</c:v>
                </c:pt>
                <c:pt idx="2">
                  <c:v>March</c:v>
                </c:pt>
                <c:pt idx="3">
                  <c:v>April</c:v>
                </c:pt>
                <c:pt idx="4">
                  <c:v>May</c:v>
                </c:pt>
                <c:pt idx="5">
                  <c:v>June</c:v>
                </c:pt>
                <c:pt idx="6">
                  <c:v>Jully</c:v>
                </c:pt>
                <c:pt idx="7">
                  <c:v>August</c:v>
                </c:pt>
                <c:pt idx="8">
                  <c:v>September</c:v>
                </c:pt>
                <c:pt idx="9">
                  <c:v>October</c:v>
                </c:pt>
                <c:pt idx="10">
                  <c:v>November</c:v>
                </c:pt>
                <c:pt idx="11">
                  <c:v>December</c:v>
                </c:pt>
              </c:strCache>
            </c:strRef>
          </c:cat>
          <c:val>
            <c:numRef>
              <c:f>Demandas!$AH$11:$AH$22</c:f>
              <c:numCache>
                <c:formatCode>0.000</c:formatCode>
                <c:ptCount val="12"/>
                <c:pt idx="0">
                  <c:v>4.007168458781362E-2</c:v>
                </c:pt>
                <c:pt idx="1">
                  <c:v>7.7638888888888896E-2</c:v>
                </c:pt>
                <c:pt idx="2">
                  <c:v>9.0161290322580648E-2</c:v>
                </c:pt>
                <c:pt idx="3">
                  <c:v>9.3166666666666662E-2</c:v>
                </c:pt>
                <c:pt idx="4">
                  <c:v>0.10017921146953405</c:v>
                </c:pt>
                <c:pt idx="5">
                  <c:v>0.11387037037037037</c:v>
                </c:pt>
                <c:pt idx="6">
                  <c:v>0.12021505376344085</c:v>
                </c:pt>
                <c:pt idx="7">
                  <c:v>0.11019713261648746</c:v>
                </c:pt>
                <c:pt idx="8">
                  <c:v>9.3166666666666662E-2</c:v>
                </c:pt>
                <c:pt idx="9">
                  <c:v>7.0125448028673848E-2</c:v>
                </c:pt>
                <c:pt idx="10">
                  <c:v>6.211111111111111E-2</c:v>
                </c:pt>
                <c:pt idx="11">
                  <c:v>5.0089605734767027E-2</c:v>
                </c:pt>
              </c:numCache>
            </c:numRef>
          </c:val>
          <c:smooth val="0"/>
        </c:ser>
        <c:dLbls>
          <c:showLegendKey val="0"/>
          <c:showVal val="0"/>
          <c:showCatName val="0"/>
          <c:showSerName val="0"/>
          <c:showPercent val="0"/>
          <c:showBubbleSize val="0"/>
        </c:dLbls>
        <c:smooth val="0"/>
        <c:axId val="338700128"/>
        <c:axId val="311435800"/>
      </c:lineChart>
      <c:catAx>
        <c:axId val="338700128"/>
        <c:scaling>
          <c:orientation val="minMax"/>
        </c:scaling>
        <c:delete val="0"/>
        <c:axPos val="b"/>
        <c:majorGridlines>
          <c:spPr>
            <a:ln w="9525" cap="flat" cmpd="sng" algn="ctr">
              <a:solidFill>
                <a:schemeClr val="bg2">
                  <a:lumMod val="90000"/>
                </a:schemeClr>
              </a:solidFill>
              <a:round/>
            </a:ln>
            <a:effectLst/>
          </c:spPr>
        </c:majorGridlines>
        <c:title>
          <c:tx>
            <c:rich>
              <a:bodyPr rot="0" spcFirstLastPara="1" vertOverflow="ellipsis" vert="horz" wrap="square" anchor="ctr" anchorCtr="1"/>
              <a:lstStyle/>
              <a:p>
                <a:pPr algn="ctr" rtl="0">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r>
                  <a:rPr lang="en-GB" dirty="0" err="1" smtClean="0"/>
                  <a:t>Mes</a:t>
                </a:r>
                <a:endParaRPr lang="en-GB" dirty="0"/>
              </a:p>
            </c:rich>
          </c:tx>
          <c:layout/>
          <c:overlay val="0"/>
          <c:spPr>
            <a:noFill/>
            <a:ln>
              <a:noFill/>
            </a:ln>
            <a:effectLst/>
          </c:spPr>
          <c:txPr>
            <a:bodyPr rot="0" spcFirstLastPara="1" vertOverflow="ellipsis" vert="horz" wrap="square" anchor="ctr" anchorCtr="1"/>
            <a:lstStyle/>
            <a:p>
              <a:pPr algn="ctr" rtl="0">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9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11435800"/>
        <c:crosses val="autoZero"/>
        <c:auto val="1"/>
        <c:lblAlgn val="ctr"/>
        <c:lblOffset val="100"/>
        <c:noMultiLvlLbl val="0"/>
      </c:catAx>
      <c:valAx>
        <c:axId val="311435800"/>
        <c:scaling>
          <c:orientation val="minMax"/>
        </c:scaling>
        <c:delete val="0"/>
        <c:axPos val="l"/>
        <c:majorGridlines>
          <c:spPr>
            <a:ln w="9525" cap="flat" cmpd="sng" algn="ctr">
              <a:solidFill>
                <a:schemeClr val="bg2">
                  <a:lumMod val="90000"/>
                </a:schemeClr>
              </a:solidFill>
              <a:round/>
            </a:ln>
            <a:effectLst/>
          </c:spPr>
        </c:majorGridlines>
        <c:title>
          <c:tx>
            <c:rich>
              <a:bodyPr rot="-5400000" spcFirstLastPara="1" vertOverflow="ellipsis" vert="horz" wrap="square" anchor="ctr" anchorCtr="1"/>
              <a:lstStyle/>
              <a:p>
                <a:pPr algn="ctr" rtl="0">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r>
                  <a:rPr lang="en-GB" dirty="0" smtClean="0"/>
                  <a:t>Caudal </a:t>
                </a:r>
                <a:r>
                  <a:rPr lang="en-GB" dirty="0" err="1" smtClean="0"/>
                  <a:t>qk</a:t>
                </a:r>
                <a:r>
                  <a:rPr lang="en-GB" dirty="0" smtClean="0"/>
                  <a:t> [m3/s]</a:t>
                </a:r>
              </a:p>
            </c:rich>
          </c:tx>
          <c:layout/>
          <c:overlay val="0"/>
          <c:spPr>
            <a:noFill/>
            <a:ln>
              <a:noFill/>
            </a:ln>
            <a:effectLst/>
          </c:spPr>
          <c:txPr>
            <a:bodyPr rot="-5400000" spcFirstLastPara="1" vertOverflow="ellipsis" vert="horz" wrap="square" anchor="ctr" anchorCtr="1"/>
            <a:lstStyle/>
            <a:p>
              <a:pPr algn="ctr" rtl="0">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38700128"/>
        <c:crosses val="autoZero"/>
        <c:crossBetween val="between"/>
        <c:majorUnit val="4.0000000000000008E-2"/>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lgn="ctr">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lang="en-GB" sz="1100" b="0" i="0" u="none" strike="noStrike" kern="1200" spc="0" baseline="0">
                <a:solidFill>
                  <a:srgbClr val="00B0F0"/>
                </a:solidFill>
                <a:latin typeface="Segoe UI Semibold" panose="020B0702040204020203" pitchFamily="34" charset="0"/>
                <a:ea typeface="+mn-ea"/>
                <a:cs typeface="Segoe UI Semibold" panose="020B0702040204020203" pitchFamily="34" charset="0"/>
              </a:defRPr>
            </a:pPr>
            <a:r>
              <a:rPr lang="en-GB" sz="1100" b="0" i="0" u="none" strike="noStrike" kern="1200" spc="0" baseline="0" dirty="0" err="1" smtClean="0">
                <a:solidFill>
                  <a:srgbClr val="00B0F0"/>
                </a:solidFill>
                <a:latin typeface="Segoe UI Semibold" panose="020B0702040204020203" pitchFamily="34" charset="0"/>
                <a:ea typeface="+mn-ea"/>
                <a:cs typeface="Segoe UI Semibold" panose="020B0702040204020203" pitchFamily="34" charset="0"/>
              </a:rPr>
              <a:t>Demanda</a:t>
            </a:r>
            <a:r>
              <a:rPr lang="en-GB" sz="1100" b="0" i="0" u="none" strike="noStrike" kern="1200" spc="0" baseline="0" dirty="0" smtClean="0">
                <a:solidFill>
                  <a:srgbClr val="00B0F0"/>
                </a:solidFill>
                <a:latin typeface="Segoe UI Semibold" panose="020B0702040204020203" pitchFamily="34" charset="0"/>
                <a:ea typeface="+mn-ea"/>
                <a:cs typeface="Segoe UI Semibold" panose="020B0702040204020203" pitchFamily="34" charset="0"/>
              </a:rPr>
              <a:t> de </a:t>
            </a:r>
            <a:r>
              <a:rPr lang="en-GB" sz="1100" b="0" i="0" u="none" strike="noStrike" kern="1200" spc="0" baseline="0" dirty="0" err="1" smtClean="0">
                <a:solidFill>
                  <a:srgbClr val="00B0F0"/>
                </a:solidFill>
                <a:latin typeface="Segoe UI Semibold" panose="020B0702040204020203" pitchFamily="34" charset="0"/>
                <a:ea typeface="+mn-ea"/>
                <a:cs typeface="Segoe UI Semibold" panose="020B0702040204020203" pitchFamily="34" charset="0"/>
              </a:rPr>
              <a:t>agua</a:t>
            </a:r>
            <a:r>
              <a:rPr lang="en-GB" sz="1100" b="0" i="0" u="none" strike="noStrike" kern="1200" spc="0" baseline="0" dirty="0" smtClean="0">
                <a:solidFill>
                  <a:srgbClr val="00B0F0"/>
                </a:solidFill>
                <a:latin typeface="Segoe UI Semibold" panose="020B0702040204020203" pitchFamily="34" charset="0"/>
                <a:ea typeface="+mn-ea"/>
                <a:cs typeface="Segoe UI Semibold" panose="020B0702040204020203" pitchFamily="34" charset="0"/>
              </a:rPr>
              <a:t> </a:t>
            </a:r>
            <a:r>
              <a:rPr lang="en-GB" sz="1100" b="0" i="0" u="none" strike="noStrike" kern="1200" spc="0" baseline="0" dirty="0" err="1" smtClean="0">
                <a:solidFill>
                  <a:srgbClr val="00B0F0"/>
                </a:solidFill>
                <a:latin typeface="Segoe UI Semibold" panose="020B0702040204020203" pitchFamily="34" charset="0"/>
                <a:ea typeface="+mn-ea"/>
                <a:cs typeface="Segoe UI Semibold" panose="020B0702040204020203" pitchFamily="34" charset="0"/>
              </a:rPr>
              <a:t>agregada</a:t>
            </a:r>
            <a:r>
              <a:rPr lang="en-GB" sz="1100" b="0" i="0" u="none" strike="noStrike" kern="1200" spc="0" baseline="0" dirty="0" smtClean="0">
                <a:solidFill>
                  <a:srgbClr val="00B0F0"/>
                </a:solidFill>
                <a:latin typeface="Segoe UI Semibold" panose="020B0702040204020203" pitchFamily="34" charset="0"/>
                <a:ea typeface="+mn-ea"/>
                <a:cs typeface="Segoe UI Semibold" panose="020B0702040204020203" pitchFamily="34" charset="0"/>
              </a:rPr>
              <a:t> </a:t>
            </a:r>
            <a:r>
              <a:rPr lang="en-GB" sz="1100" b="0" i="0" u="none" strike="noStrike" kern="1200" spc="0" baseline="0" dirty="0" err="1" smtClean="0">
                <a:solidFill>
                  <a:srgbClr val="00B0F0"/>
                </a:solidFill>
                <a:latin typeface="Segoe UI Semibold" panose="020B0702040204020203" pitchFamily="34" charset="0"/>
                <a:ea typeface="+mn-ea"/>
                <a:cs typeface="Segoe UI Semibold" panose="020B0702040204020203" pitchFamily="34" charset="0"/>
              </a:rPr>
              <a:t>en</a:t>
            </a:r>
            <a:r>
              <a:rPr lang="en-GB" sz="1100" b="0" i="0" u="none" strike="noStrike" kern="1200" spc="0" baseline="0" dirty="0" smtClean="0">
                <a:solidFill>
                  <a:srgbClr val="00B0F0"/>
                </a:solidFill>
                <a:latin typeface="Segoe UI Semibold" panose="020B0702040204020203" pitchFamily="34" charset="0"/>
                <a:ea typeface="+mn-ea"/>
                <a:cs typeface="Segoe UI Semibold" panose="020B0702040204020203" pitchFamily="34" charset="0"/>
              </a:rPr>
              <a:t> la </a:t>
            </a:r>
            <a:r>
              <a:rPr lang="en-GB" sz="1100" b="0" i="0" u="none" strike="noStrike" kern="1200" spc="0" baseline="0" dirty="0" err="1" smtClean="0">
                <a:solidFill>
                  <a:srgbClr val="00B0F0"/>
                </a:solidFill>
                <a:latin typeface="Segoe UI Semibold" panose="020B0702040204020203" pitchFamily="34" charset="0"/>
                <a:ea typeface="+mn-ea"/>
                <a:cs typeface="Segoe UI Semibold" panose="020B0702040204020203" pitchFamily="34" charset="0"/>
              </a:rPr>
              <a:t>Estación</a:t>
            </a:r>
            <a:r>
              <a:rPr lang="en-GB" sz="1100" b="0" i="0" u="none" strike="noStrike" kern="1200" spc="0" baseline="0" dirty="0" smtClean="0">
                <a:solidFill>
                  <a:srgbClr val="00B0F0"/>
                </a:solidFill>
                <a:latin typeface="Segoe UI Semibold" panose="020B0702040204020203" pitchFamily="34" charset="0"/>
                <a:ea typeface="+mn-ea"/>
                <a:cs typeface="Segoe UI Semibold" panose="020B0702040204020203" pitchFamily="34" charset="0"/>
              </a:rPr>
              <a:t> de </a:t>
            </a:r>
            <a:r>
              <a:rPr lang="en-GB" sz="1100" b="0" i="0" u="none" strike="noStrike" kern="1200" spc="0" baseline="0" dirty="0" err="1" smtClean="0">
                <a:solidFill>
                  <a:srgbClr val="00B0F0"/>
                </a:solidFill>
                <a:latin typeface="Segoe UI Semibold" panose="020B0702040204020203" pitchFamily="34" charset="0"/>
                <a:ea typeface="+mn-ea"/>
                <a:cs typeface="Segoe UI Semibold" panose="020B0702040204020203" pitchFamily="34" charset="0"/>
              </a:rPr>
              <a:t>Bombeo</a:t>
            </a:r>
            <a:endParaRPr lang="en-GB" sz="1100" b="0" i="0" u="none" strike="noStrike" kern="1200" spc="0" baseline="0" dirty="0">
              <a:solidFill>
                <a:srgbClr val="00B0F0"/>
              </a:solidFill>
              <a:latin typeface="Segoe UI Semibold" panose="020B0702040204020203" pitchFamily="34" charset="0"/>
              <a:ea typeface="+mn-ea"/>
              <a:cs typeface="Segoe UI Semibold" panose="020B0702040204020203" pitchFamily="34" charset="0"/>
            </a:endParaRPr>
          </a:p>
        </c:rich>
      </c:tx>
      <c:layout/>
      <c:overlay val="0"/>
      <c:spPr>
        <a:noFill/>
        <a:ln>
          <a:noFill/>
        </a:ln>
        <a:effectLst/>
      </c:spPr>
      <c:txPr>
        <a:bodyPr rot="0" spcFirstLastPara="1" vertOverflow="ellipsis" vert="horz" wrap="square" anchor="ctr" anchorCtr="1"/>
        <a:lstStyle/>
        <a:p>
          <a:pPr algn="ctr" rtl="0">
            <a:defRPr lang="en-GB" sz="1100" b="0" i="0" u="none" strike="noStrike" kern="1200" spc="0" baseline="0">
              <a:solidFill>
                <a:srgbClr val="00B0F0"/>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lineChart>
        <c:grouping val="standard"/>
        <c:varyColors val="0"/>
        <c:ser>
          <c:idx val="1"/>
          <c:order val="0"/>
          <c:tx>
            <c:strRef>
              <c:f>Demandas!$K$5</c:f>
              <c:strCache>
                <c:ptCount val="1"/>
                <c:pt idx="0">
                  <c:v>Sector 2</c:v>
                </c:pt>
              </c:strCache>
            </c:strRef>
          </c:tx>
          <c:spPr>
            <a:ln w="19050" cap="rnd">
              <a:noFill/>
              <a:round/>
            </a:ln>
            <a:effectLst/>
          </c:spPr>
          <c:marker>
            <c:symbol val="none"/>
          </c:marker>
          <c:cat>
            <c:strRef>
              <c:f>Demandas!$B$11:$B$22</c:f>
              <c:strCache>
                <c:ptCount val="12"/>
                <c:pt idx="0">
                  <c:v>January</c:v>
                </c:pt>
                <c:pt idx="1">
                  <c:v>February</c:v>
                </c:pt>
                <c:pt idx="2">
                  <c:v>March</c:v>
                </c:pt>
                <c:pt idx="3">
                  <c:v>April</c:v>
                </c:pt>
                <c:pt idx="4">
                  <c:v>May</c:v>
                </c:pt>
                <c:pt idx="5">
                  <c:v>June</c:v>
                </c:pt>
                <c:pt idx="6">
                  <c:v>Jully</c:v>
                </c:pt>
                <c:pt idx="7">
                  <c:v>August</c:v>
                </c:pt>
                <c:pt idx="8">
                  <c:v>September</c:v>
                </c:pt>
                <c:pt idx="9">
                  <c:v>October</c:v>
                </c:pt>
                <c:pt idx="10">
                  <c:v>November</c:v>
                </c:pt>
                <c:pt idx="11">
                  <c:v>December</c:v>
                </c:pt>
              </c:strCache>
            </c:strRef>
          </c:cat>
          <c:val>
            <c:numRef>
              <c:f>Demandas!$M$11:$M$22</c:f>
              <c:numCache>
                <c:formatCode>0.000</c:formatCode>
                <c:ptCount val="12"/>
                <c:pt idx="0">
                  <c:v>3.7275985663082441E-2</c:v>
                </c:pt>
                <c:pt idx="1">
                  <c:v>3.8690476190476192E-2</c:v>
                </c:pt>
                <c:pt idx="2">
                  <c:v>2.7025089605734763E-2</c:v>
                </c:pt>
                <c:pt idx="3">
                  <c:v>3.8518518518518521E-2</c:v>
                </c:pt>
                <c:pt idx="4">
                  <c:v>6.0573476702508962E-2</c:v>
                </c:pt>
                <c:pt idx="5">
                  <c:v>4.8148148148148148E-2</c:v>
                </c:pt>
                <c:pt idx="6">
                  <c:v>7.3620071684587812E-2</c:v>
                </c:pt>
                <c:pt idx="7">
                  <c:v>5.5913978494623658E-2</c:v>
                </c:pt>
                <c:pt idx="8">
                  <c:v>3.3703703703703708E-2</c:v>
                </c:pt>
                <c:pt idx="9">
                  <c:v>2.3297491039426525E-2</c:v>
                </c:pt>
                <c:pt idx="10">
                  <c:v>1.9259259259259261E-2</c:v>
                </c:pt>
                <c:pt idx="11">
                  <c:v>1.8172043010752689E-2</c:v>
                </c:pt>
              </c:numCache>
            </c:numRef>
          </c:val>
          <c:smooth val="1"/>
        </c:ser>
        <c:ser>
          <c:idx val="5"/>
          <c:order val="1"/>
          <c:tx>
            <c:strRef>
              <c:f>Demandas!$AG$42</c:f>
              <c:strCache>
                <c:ptCount val="1"/>
                <c:pt idx="0">
                  <c:v>S1+S2+S3+S4+S5</c:v>
                </c:pt>
              </c:strCache>
            </c:strRef>
          </c:tx>
          <c:spPr>
            <a:ln w="19050" cap="rnd">
              <a:solidFill>
                <a:srgbClr val="00B0F0"/>
              </a:solidFill>
              <a:round/>
            </a:ln>
            <a:effectLst/>
          </c:spPr>
          <c:marker>
            <c:symbol val="square"/>
            <c:size val="5"/>
            <c:spPr>
              <a:solidFill>
                <a:schemeClr val="bg1"/>
              </a:solidFill>
              <a:ln w="22225">
                <a:solidFill>
                  <a:srgbClr val="00B0F0"/>
                </a:solidFill>
              </a:ln>
              <a:effectLst/>
            </c:spPr>
          </c:marker>
          <c:val>
            <c:numRef>
              <c:f>Demandas!$AI$48:$AI$59</c:f>
              <c:numCache>
                <c:formatCode>#,##0.00</c:formatCode>
                <c:ptCount val="12"/>
                <c:pt idx="0">
                  <c:v>0.20501792114695341</c:v>
                </c:pt>
                <c:pt idx="1">
                  <c:v>0.32757936507936508</c:v>
                </c:pt>
                <c:pt idx="2">
                  <c:v>0.3291935483870968</c:v>
                </c:pt>
                <c:pt idx="3">
                  <c:v>0.39553703703703702</c:v>
                </c:pt>
                <c:pt idx="4">
                  <c:v>0.50974910394265227</c:v>
                </c:pt>
                <c:pt idx="5">
                  <c:v>0.64783333333333337</c:v>
                </c:pt>
                <c:pt idx="6">
                  <c:v>0.66491039426523302</c:v>
                </c:pt>
                <c:pt idx="7">
                  <c:v>0.57754480286738352</c:v>
                </c:pt>
                <c:pt idx="8">
                  <c:v>0.45620370370370372</c:v>
                </c:pt>
                <c:pt idx="9">
                  <c:v>0.27514336917562726</c:v>
                </c:pt>
                <c:pt idx="10">
                  <c:v>0.23448148148148146</c:v>
                </c:pt>
                <c:pt idx="11">
                  <c:v>0.14724014336917562</c:v>
                </c:pt>
              </c:numCache>
            </c:numRef>
          </c:val>
          <c:smooth val="0"/>
        </c:ser>
        <c:dLbls>
          <c:showLegendKey val="0"/>
          <c:showVal val="0"/>
          <c:showCatName val="0"/>
          <c:showSerName val="0"/>
          <c:showPercent val="0"/>
          <c:showBubbleSize val="0"/>
        </c:dLbls>
        <c:smooth val="0"/>
        <c:axId val="341913992"/>
        <c:axId val="341916736"/>
      </c:lineChart>
      <c:catAx>
        <c:axId val="341913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err="1" smtClean="0">
                    <a:solidFill>
                      <a:srgbClr val="00B0F0"/>
                    </a:solidFill>
                    <a:latin typeface="Segoe UI Semibold" panose="020B0702040204020203" pitchFamily="34" charset="0"/>
                    <a:ea typeface="+mn-ea"/>
                    <a:cs typeface="Segoe UI Semibold" panose="020B0702040204020203" pitchFamily="34" charset="0"/>
                  </a:rPr>
                  <a:t>Mes</a:t>
                </a:r>
                <a:endParaRPr lang="en-GB" sz="1000" b="0" i="0" u="none" strike="noStrike" kern="1200" baseline="0" dirty="0">
                  <a:solidFill>
                    <a:srgbClr val="00B0F0"/>
                  </a:solidFill>
                  <a:latin typeface="Segoe UI Semibold" panose="020B0702040204020203" pitchFamily="34" charset="0"/>
                  <a:ea typeface="+mn-ea"/>
                  <a:cs typeface="Segoe UI Semibold" panose="020B0702040204020203" pitchFamily="34" charset="0"/>
                </a:endParaRPr>
              </a:p>
            </c:rich>
          </c:tx>
          <c:layout/>
          <c:overlay val="0"/>
          <c:spPr>
            <a:noFill/>
            <a:ln>
              <a:noFill/>
            </a:ln>
            <a:effectLst/>
          </c:spPr>
          <c:txPr>
            <a:bodyPr rot="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9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41916736"/>
        <c:crosses val="autoZero"/>
        <c:auto val="1"/>
        <c:lblAlgn val="ctr"/>
        <c:lblOffset val="100"/>
        <c:noMultiLvlLbl val="0"/>
      </c:catAx>
      <c:valAx>
        <c:axId val="341916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GB" sz="1000" b="0" i="0" u="none" strike="noStrike" kern="1200" baseline="0" dirty="0" smtClean="0">
                    <a:solidFill>
                      <a:srgbClr val="00B0F0"/>
                    </a:solidFill>
                    <a:latin typeface="Segoe UI Semibold" panose="020B0702040204020203" pitchFamily="34" charset="0"/>
                    <a:ea typeface="+mn-ea"/>
                    <a:cs typeface="Segoe UI Semibold" panose="020B0702040204020203" pitchFamily="34" charset="0"/>
                  </a:rPr>
                  <a:t>Caudal </a:t>
                </a:r>
                <a:r>
                  <a:rPr lang="en-GB" sz="1000" b="0" i="0" u="none" strike="noStrike" kern="1200" baseline="0" dirty="0" err="1" smtClean="0">
                    <a:solidFill>
                      <a:srgbClr val="00B0F0"/>
                    </a:solidFill>
                    <a:latin typeface="Segoe UI Semibold" panose="020B0702040204020203" pitchFamily="34" charset="0"/>
                    <a:ea typeface="+mn-ea"/>
                    <a:cs typeface="Segoe UI Semibold" panose="020B0702040204020203" pitchFamily="34" charset="0"/>
                  </a:rPr>
                  <a:t>qk</a:t>
                </a:r>
                <a:r>
                  <a:rPr lang="en-GB" sz="1000" b="0" i="0" u="none" strike="noStrike" kern="1200" baseline="0" dirty="0" smtClean="0">
                    <a:solidFill>
                      <a:srgbClr val="00B0F0"/>
                    </a:solidFill>
                    <a:latin typeface="Segoe UI Semibold" panose="020B0702040204020203" pitchFamily="34" charset="0"/>
                    <a:ea typeface="+mn-ea"/>
                    <a:cs typeface="Segoe UI Semibold" panose="020B0702040204020203" pitchFamily="34" charset="0"/>
                  </a:rPr>
                  <a:t> [m3/s]</a:t>
                </a:r>
              </a:p>
            </c:rich>
          </c:tx>
          <c:layout/>
          <c:overlay val="0"/>
          <c:spPr>
            <a:noFill/>
            <a:ln>
              <a:noFill/>
            </a:ln>
            <a:effectLst/>
          </c:spPr>
          <c:txPr>
            <a:bodyPr rot="-5400000" spcFirstLastPara="1" vertOverflow="ellipsis" vert="horz" wrap="square" anchor="ctr" anchorCtr="1"/>
            <a:lstStyle/>
            <a:p>
              <a:pPr algn="ctr" rtl="0">
                <a:defRPr lang="en-GB" sz="1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105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3419139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E95D9-8958-4C47-9D7C-119531BBD0C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A931A721-1263-4182-92D3-2185EA9A3DC9}">
      <dgm:prSet phldrT="[Texto]" custT="1"/>
      <dgm:spPr/>
      <dgm:t>
        <a:bodyPr/>
        <a:lstStyle/>
        <a:p>
          <a:pPr algn="ctr"/>
          <a:r>
            <a:rPr lang="es-ES" sz="1500" dirty="0" smtClean="0">
              <a:solidFill>
                <a:schemeClr val="tx1">
                  <a:lumMod val="65000"/>
                  <a:lumOff val="35000"/>
                </a:schemeClr>
              </a:solidFill>
              <a:latin typeface="Segoe UI Semibold" panose="020B0702040204020203" pitchFamily="34" charset="0"/>
              <a:cs typeface="Segoe UI Semibold" panose="020B0702040204020203" pitchFamily="34" charset="0"/>
            </a:rPr>
            <a:t>Abastecimiento agua potable</a:t>
          </a:r>
        </a:p>
        <a:p>
          <a:pPr algn="ctr"/>
          <a:r>
            <a:rPr lang="es-ES" sz="1400" dirty="0" smtClean="0">
              <a:solidFill>
                <a:schemeClr val="tx1">
                  <a:lumMod val="65000"/>
                  <a:lumOff val="35000"/>
                </a:schemeClr>
              </a:solidFill>
              <a:latin typeface="Segoe UI Light" panose="020B0502040204020203" pitchFamily="34" charset="0"/>
              <a:cs typeface="Segoe UI Light" panose="020B0502040204020203" pitchFamily="34" charset="0"/>
            </a:rPr>
            <a:t>13% Consumo de agua</a:t>
          </a:r>
          <a:endParaRPr lang="en-GB" sz="1400" dirty="0">
            <a:solidFill>
              <a:schemeClr val="tx1">
                <a:lumMod val="65000"/>
                <a:lumOff val="35000"/>
              </a:schemeClr>
            </a:solidFill>
            <a:latin typeface="Segoe UI Semibold" panose="020B0702040204020203" pitchFamily="34" charset="0"/>
            <a:cs typeface="Segoe UI Semibold" panose="020B0702040204020203" pitchFamily="34" charset="0"/>
          </a:endParaRPr>
        </a:p>
      </dgm:t>
    </dgm:pt>
    <dgm:pt modelId="{C0B1677F-1EC1-4D53-BE2C-93F4C586B673}" type="parTrans" cxnId="{02027E0C-F782-4DC2-AAAF-BC51F23FA016}">
      <dgm:prSet/>
      <dgm:spPr/>
      <dgm:t>
        <a:bodyPr/>
        <a:lstStyle/>
        <a:p>
          <a:pPr algn="ctr"/>
          <a:endParaRPr lang="en-GB" sz="1200">
            <a:solidFill>
              <a:schemeClr val="bg2">
                <a:lumMod val="50000"/>
              </a:schemeClr>
            </a:solidFill>
            <a:latin typeface="+mj-lt"/>
          </a:endParaRPr>
        </a:p>
      </dgm:t>
    </dgm:pt>
    <dgm:pt modelId="{64DCA755-754D-4A0A-B334-0C82761BE6D7}" type="sibTrans" cxnId="{02027E0C-F782-4DC2-AAAF-BC51F23FA016}">
      <dgm:prSet/>
      <dgm:spPr/>
      <dgm:t>
        <a:bodyPr/>
        <a:lstStyle/>
        <a:p>
          <a:pPr algn="ctr"/>
          <a:endParaRPr lang="en-GB" sz="1200">
            <a:solidFill>
              <a:schemeClr val="bg2">
                <a:lumMod val="50000"/>
              </a:schemeClr>
            </a:solidFill>
            <a:latin typeface="+mj-lt"/>
          </a:endParaRPr>
        </a:p>
      </dgm:t>
    </dgm:pt>
    <dgm:pt modelId="{013A8997-364F-4B8F-8C07-06F13A390279}">
      <dgm:prSet phldrT="[Texto]" custT="1"/>
      <dgm:spPr/>
      <dgm:t>
        <a:bodyPr/>
        <a:lstStyle/>
        <a:p>
          <a:pPr algn="ctr"/>
          <a:r>
            <a:rPr lang="es-ES" sz="1500" dirty="0" smtClean="0">
              <a:solidFill>
                <a:schemeClr val="bg2">
                  <a:lumMod val="50000"/>
                </a:schemeClr>
              </a:solidFill>
              <a:latin typeface="Segoe UI Light" panose="020B0502040204020203" pitchFamily="34" charset="0"/>
              <a:cs typeface="Segoe UI Light" panose="020B0502040204020203" pitchFamily="34" charset="0"/>
            </a:rPr>
            <a:t>Semanal</a:t>
          </a:r>
          <a:endParaRPr lang="en-GB" sz="1500" dirty="0">
            <a:solidFill>
              <a:schemeClr val="bg2">
                <a:lumMod val="50000"/>
              </a:schemeClr>
            </a:solidFill>
            <a:latin typeface="Segoe UI Light" panose="020B0502040204020203" pitchFamily="34" charset="0"/>
            <a:cs typeface="Segoe UI Light" panose="020B0502040204020203" pitchFamily="34" charset="0"/>
          </a:endParaRPr>
        </a:p>
      </dgm:t>
    </dgm:pt>
    <dgm:pt modelId="{229A2992-F791-4CAF-98FB-D8CA9F423B9A}" type="parTrans" cxnId="{6030623E-3223-4CEB-8703-7483F3AC044F}">
      <dgm:prSet/>
      <dgm:spPr/>
      <dgm:t>
        <a:bodyPr/>
        <a:lstStyle/>
        <a:p>
          <a:pPr algn="ctr"/>
          <a:endParaRPr lang="en-GB" sz="1200">
            <a:solidFill>
              <a:schemeClr val="bg2">
                <a:lumMod val="50000"/>
              </a:schemeClr>
            </a:solidFill>
            <a:latin typeface="+mj-lt"/>
          </a:endParaRPr>
        </a:p>
      </dgm:t>
    </dgm:pt>
    <dgm:pt modelId="{9C547ED8-EAB6-4775-8C60-920BE35B9D5D}" type="sibTrans" cxnId="{6030623E-3223-4CEB-8703-7483F3AC044F}">
      <dgm:prSet/>
      <dgm:spPr/>
      <dgm:t>
        <a:bodyPr/>
        <a:lstStyle/>
        <a:p>
          <a:pPr algn="ctr"/>
          <a:endParaRPr lang="en-GB" sz="1200">
            <a:solidFill>
              <a:schemeClr val="bg2">
                <a:lumMod val="50000"/>
              </a:schemeClr>
            </a:solidFill>
            <a:latin typeface="+mj-lt"/>
          </a:endParaRPr>
        </a:p>
      </dgm:t>
    </dgm:pt>
    <dgm:pt modelId="{A0AAC4CB-82F4-44D3-8933-CE80C0DD89E2}">
      <dgm:prSet phldrT="[Texto]" custT="1"/>
      <dgm:spPr/>
      <dgm:t>
        <a:bodyPr/>
        <a:lstStyle/>
        <a:p>
          <a:pPr algn="ctr"/>
          <a:r>
            <a:rPr lang="es-ES" sz="1500" dirty="0" smtClean="0">
              <a:solidFill>
                <a:schemeClr val="bg2">
                  <a:lumMod val="50000"/>
                </a:schemeClr>
              </a:solidFill>
              <a:latin typeface="Segoe UI Light" panose="020B0502040204020203" pitchFamily="34" charset="0"/>
              <a:cs typeface="Segoe UI Light" panose="020B0502040204020203" pitchFamily="34" charset="0"/>
            </a:rPr>
            <a:t>Estacional</a:t>
          </a:r>
          <a:endParaRPr lang="en-GB" sz="1500" dirty="0">
            <a:solidFill>
              <a:schemeClr val="bg2">
                <a:lumMod val="50000"/>
              </a:schemeClr>
            </a:solidFill>
            <a:latin typeface="Segoe UI Light" panose="020B0502040204020203" pitchFamily="34" charset="0"/>
            <a:cs typeface="Segoe UI Light" panose="020B0502040204020203" pitchFamily="34" charset="0"/>
          </a:endParaRPr>
        </a:p>
      </dgm:t>
    </dgm:pt>
    <dgm:pt modelId="{B5BFE94E-4527-4034-A858-E7F695E69273}" type="parTrans" cxnId="{8D4DCECE-BB32-487F-90C2-EEF8C22276E7}">
      <dgm:prSet/>
      <dgm:spPr/>
      <dgm:t>
        <a:bodyPr/>
        <a:lstStyle/>
        <a:p>
          <a:pPr algn="ctr"/>
          <a:endParaRPr lang="en-GB" sz="1200">
            <a:solidFill>
              <a:schemeClr val="bg2">
                <a:lumMod val="50000"/>
              </a:schemeClr>
            </a:solidFill>
            <a:latin typeface="+mj-lt"/>
          </a:endParaRPr>
        </a:p>
      </dgm:t>
    </dgm:pt>
    <dgm:pt modelId="{168D8851-95DB-40A9-91A4-9FF13116D863}" type="sibTrans" cxnId="{8D4DCECE-BB32-487F-90C2-EEF8C22276E7}">
      <dgm:prSet/>
      <dgm:spPr/>
      <dgm:t>
        <a:bodyPr/>
        <a:lstStyle/>
        <a:p>
          <a:pPr algn="ctr"/>
          <a:endParaRPr lang="en-GB" sz="1200">
            <a:solidFill>
              <a:schemeClr val="bg2">
                <a:lumMod val="50000"/>
              </a:schemeClr>
            </a:solidFill>
            <a:latin typeface="+mj-lt"/>
          </a:endParaRPr>
        </a:p>
      </dgm:t>
    </dgm:pt>
    <dgm:pt modelId="{36CB299F-76DB-4520-B251-96D8FBC3D9BB}">
      <dgm:prSet phldrT="[Texto]" custT="1"/>
      <dgm:spPr/>
      <dgm:t>
        <a:bodyPr/>
        <a:lstStyle/>
        <a:p>
          <a:pPr algn="ctr"/>
          <a:r>
            <a:rPr lang="es-ES" sz="1500" dirty="0" smtClean="0">
              <a:solidFill>
                <a:schemeClr val="bg2">
                  <a:lumMod val="50000"/>
                </a:schemeClr>
              </a:solidFill>
              <a:latin typeface="Segoe UI Light" panose="020B0502040204020203" pitchFamily="34" charset="0"/>
              <a:cs typeface="Segoe UI Light" panose="020B0502040204020203" pitchFamily="34" charset="0"/>
            </a:rPr>
            <a:t>Diaria</a:t>
          </a:r>
          <a:endParaRPr lang="en-GB" sz="1500" dirty="0">
            <a:solidFill>
              <a:schemeClr val="bg2">
                <a:lumMod val="50000"/>
              </a:schemeClr>
            </a:solidFill>
            <a:latin typeface="Segoe UI Light" panose="020B0502040204020203" pitchFamily="34" charset="0"/>
            <a:cs typeface="Segoe UI Light" panose="020B0502040204020203" pitchFamily="34" charset="0"/>
          </a:endParaRPr>
        </a:p>
      </dgm:t>
    </dgm:pt>
    <dgm:pt modelId="{C36A799D-1258-4C76-8CBF-9EEE90CAD8D2}" type="parTrans" cxnId="{403A7C8B-F865-4F50-9437-71C8F30303D9}">
      <dgm:prSet/>
      <dgm:spPr/>
      <dgm:t>
        <a:bodyPr/>
        <a:lstStyle/>
        <a:p>
          <a:pPr algn="ctr"/>
          <a:endParaRPr lang="en-GB" sz="1200">
            <a:solidFill>
              <a:schemeClr val="bg2">
                <a:lumMod val="50000"/>
              </a:schemeClr>
            </a:solidFill>
            <a:latin typeface="+mj-lt"/>
          </a:endParaRPr>
        </a:p>
      </dgm:t>
    </dgm:pt>
    <dgm:pt modelId="{6D1F409B-964B-4C5D-B45A-4440E04AD3DF}" type="sibTrans" cxnId="{403A7C8B-F865-4F50-9437-71C8F30303D9}">
      <dgm:prSet/>
      <dgm:spPr/>
      <dgm:t>
        <a:bodyPr/>
        <a:lstStyle/>
        <a:p>
          <a:pPr algn="ctr"/>
          <a:endParaRPr lang="en-GB" sz="1200">
            <a:solidFill>
              <a:schemeClr val="bg2">
                <a:lumMod val="50000"/>
              </a:schemeClr>
            </a:solidFill>
            <a:latin typeface="+mj-lt"/>
          </a:endParaRPr>
        </a:p>
      </dgm:t>
    </dgm:pt>
    <dgm:pt modelId="{D8306613-93C7-44D1-B240-5B5E7B2F7CBA}">
      <dgm:prSet phldrT="[Texto]" custT="1"/>
      <dgm:spPr/>
      <dgm:t>
        <a:bodyPr/>
        <a:lstStyle/>
        <a:p>
          <a:pPr algn="ctr"/>
          <a:r>
            <a:rPr lang="es-ES" sz="1600" dirty="0" smtClean="0">
              <a:solidFill>
                <a:srgbClr val="762EB1"/>
              </a:solidFill>
              <a:latin typeface="Segoe UI Semibold" panose="020B0702040204020203" pitchFamily="34" charset="0"/>
              <a:cs typeface="Segoe UI Semibold" panose="020B0702040204020203" pitchFamily="34" charset="0"/>
            </a:rPr>
            <a:t>Demanda variable</a:t>
          </a:r>
          <a:endParaRPr lang="en-GB" sz="1600" dirty="0">
            <a:solidFill>
              <a:srgbClr val="762EB1"/>
            </a:solidFill>
            <a:latin typeface="Segoe UI Semibold" panose="020B0702040204020203" pitchFamily="34" charset="0"/>
            <a:cs typeface="Segoe UI Semibold" panose="020B0702040204020203" pitchFamily="34" charset="0"/>
          </a:endParaRPr>
        </a:p>
      </dgm:t>
    </dgm:pt>
    <dgm:pt modelId="{73DE5FCC-2BCF-43E7-A888-534E953EA2E3}" type="parTrans" cxnId="{07D943D7-C6DC-4007-8BC4-AA6DEA905E73}">
      <dgm:prSet/>
      <dgm:spPr/>
      <dgm:t>
        <a:bodyPr/>
        <a:lstStyle/>
        <a:p>
          <a:pPr algn="ctr"/>
          <a:endParaRPr lang="en-GB" sz="1200">
            <a:solidFill>
              <a:schemeClr val="bg2">
                <a:lumMod val="50000"/>
              </a:schemeClr>
            </a:solidFill>
            <a:latin typeface="+mj-lt"/>
          </a:endParaRPr>
        </a:p>
      </dgm:t>
    </dgm:pt>
    <dgm:pt modelId="{8CFC77D9-2D88-4E12-BE56-317CF01DC43D}" type="sibTrans" cxnId="{07D943D7-C6DC-4007-8BC4-AA6DEA905E73}">
      <dgm:prSet/>
      <dgm:spPr/>
      <dgm:t>
        <a:bodyPr/>
        <a:lstStyle/>
        <a:p>
          <a:pPr algn="ctr"/>
          <a:endParaRPr lang="en-GB" sz="1200">
            <a:solidFill>
              <a:schemeClr val="bg2">
                <a:lumMod val="50000"/>
              </a:schemeClr>
            </a:solidFill>
            <a:latin typeface="+mj-lt"/>
          </a:endParaRPr>
        </a:p>
      </dgm:t>
    </dgm:pt>
    <dgm:pt modelId="{4FB5BA3C-6A8C-44EE-8CB8-E58E831FD44F}">
      <dgm:prSet phldrT="[Texto]" custT="1"/>
      <dgm:spPr/>
      <dgm:t>
        <a:bodyPr/>
        <a:lstStyle/>
        <a:p>
          <a:pPr algn="ctr"/>
          <a:r>
            <a:rPr lang="es-ES" sz="1500" dirty="0" smtClean="0">
              <a:solidFill>
                <a:schemeClr val="bg2">
                  <a:lumMod val="50000"/>
                </a:schemeClr>
              </a:solidFill>
              <a:latin typeface="Segoe UI Light" panose="020B0502040204020203" pitchFamily="34" charset="0"/>
              <a:cs typeface="Segoe UI Light" panose="020B0502040204020203" pitchFamily="34" charset="0"/>
            </a:rPr>
            <a:t>Noche / Día</a:t>
          </a:r>
          <a:endParaRPr lang="en-GB" sz="1500" dirty="0">
            <a:solidFill>
              <a:schemeClr val="bg2">
                <a:lumMod val="50000"/>
              </a:schemeClr>
            </a:solidFill>
            <a:latin typeface="Segoe UI Light" panose="020B0502040204020203" pitchFamily="34" charset="0"/>
            <a:cs typeface="Segoe UI Light" panose="020B0502040204020203" pitchFamily="34" charset="0"/>
          </a:endParaRPr>
        </a:p>
      </dgm:t>
    </dgm:pt>
    <dgm:pt modelId="{42505A92-E7B0-4C04-A9B2-C0684B1E450F}">
      <dgm:prSet phldrT="[Texto]" custT="1"/>
      <dgm:spPr/>
      <dgm:t>
        <a:bodyPr/>
        <a:lstStyle/>
        <a:p>
          <a:pPr algn="ctr"/>
          <a:r>
            <a:rPr lang="es-ES" sz="1500" dirty="0" smtClean="0">
              <a:solidFill>
                <a:schemeClr val="bg2">
                  <a:lumMod val="50000"/>
                </a:schemeClr>
              </a:solidFill>
              <a:latin typeface="Segoe UI Light" panose="020B0502040204020203" pitchFamily="34" charset="0"/>
              <a:cs typeface="Segoe UI Light" panose="020B0502040204020203" pitchFamily="34" charset="0"/>
            </a:rPr>
            <a:t>Periodos de riego</a:t>
          </a:r>
          <a:endParaRPr lang="en-GB" sz="1500" dirty="0">
            <a:solidFill>
              <a:schemeClr val="bg2">
                <a:lumMod val="50000"/>
              </a:schemeClr>
            </a:solidFill>
            <a:latin typeface="Segoe UI Light" panose="020B0502040204020203" pitchFamily="34" charset="0"/>
            <a:cs typeface="Segoe UI Light" panose="020B0502040204020203" pitchFamily="34" charset="0"/>
          </a:endParaRPr>
        </a:p>
      </dgm:t>
    </dgm:pt>
    <dgm:pt modelId="{1C60A7E0-B195-4956-9F74-22C993D63FAA}">
      <dgm:prSet phldrT="[Texto]" custT="1"/>
      <dgm:spPr/>
      <dgm:t>
        <a:bodyPr/>
        <a:lstStyle/>
        <a:p>
          <a:pPr algn="ctr"/>
          <a:r>
            <a:rPr lang="es-ES" sz="1500" dirty="0" smtClean="0">
              <a:solidFill>
                <a:schemeClr val="tx1">
                  <a:lumMod val="65000"/>
                  <a:lumOff val="35000"/>
                </a:schemeClr>
              </a:solidFill>
              <a:latin typeface="Segoe UI Semibold" panose="020B0702040204020203" pitchFamily="34" charset="0"/>
              <a:cs typeface="Segoe UI Semibold" panose="020B0702040204020203" pitchFamily="34" charset="0"/>
            </a:rPr>
            <a:t>Regadío</a:t>
          </a:r>
        </a:p>
        <a:p>
          <a:pPr algn="ctr"/>
          <a:r>
            <a:rPr lang="es-ES" sz="1400" dirty="0" smtClean="0">
              <a:solidFill>
                <a:schemeClr val="tx1">
                  <a:lumMod val="65000"/>
                  <a:lumOff val="35000"/>
                </a:schemeClr>
              </a:solidFill>
              <a:latin typeface="Segoe UI Light" panose="020B0502040204020203" pitchFamily="34" charset="0"/>
              <a:cs typeface="Segoe UI Light" panose="020B0502040204020203" pitchFamily="34" charset="0"/>
            </a:rPr>
            <a:t>87% Consumo de agua</a:t>
          </a:r>
          <a:endParaRPr lang="en-GB" sz="1400" dirty="0">
            <a:solidFill>
              <a:schemeClr val="tx1">
                <a:lumMod val="65000"/>
                <a:lumOff val="35000"/>
              </a:schemeClr>
            </a:solidFill>
            <a:latin typeface="Segoe UI Light" panose="020B0502040204020203" pitchFamily="34" charset="0"/>
            <a:cs typeface="Segoe UI Light" panose="020B0502040204020203" pitchFamily="34" charset="0"/>
          </a:endParaRPr>
        </a:p>
      </dgm:t>
    </dgm:pt>
    <dgm:pt modelId="{FE11BCD5-E933-4337-A250-BB69CCF11C03}" type="sibTrans" cxnId="{5CD1AA16-1957-4E73-9B80-F17558D52FFD}">
      <dgm:prSet/>
      <dgm:spPr/>
      <dgm:t>
        <a:bodyPr/>
        <a:lstStyle/>
        <a:p>
          <a:pPr algn="ctr"/>
          <a:endParaRPr lang="en-GB" sz="1200">
            <a:solidFill>
              <a:schemeClr val="bg2">
                <a:lumMod val="50000"/>
              </a:schemeClr>
            </a:solidFill>
            <a:latin typeface="+mj-lt"/>
          </a:endParaRPr>
        </a:p>
      </dgm:t>
    </dgm:pt>
    <dgm:pt modelId="{7C4F9C08-150A-4284-9211-9076AD8F2F7A}" type="parTrans" cxnId="{5CD1AA16-1957-4E73-9B80-F17558D52FFD}">
      <dgm:prSet/>
      <dgm:spPr/>
      <dgm:t>
        <a:bodyPr/>
        <a:lstStyle/>
        <a:p>
          <a:pPr algn="ctr"/>
          <a:endParaRPr lang="en-GB" sz="1200">
            <a:solidFill>
              <a:schemeClr val="bg2">
                <a:lumMod val="50000"/>
              </a:schemeClr>
            </a:solidFill>
            <a:latin typeface="+mj-lt"/>
          </a:endParaRPr>
        </a:p>
      </dgm:t>
    </dgm:pt>
    <dgm:pt modelId="{722D9484-1A23-4214-A643-BBDF60B866A3}" type="sibTrans" cxnId="{66ECCBCD-FBD4-4EC4-87EE-3B7CF22FF02C}">
      <dgm:prSet/>
      <dgm:spPr/>
      <dgm:t>
        <a:bodyPr/>
        <a:lstStyle/>
        <a:p>
          <a:pPr algn="ctr"/>
          <a:endParaRPr lang="en-GB" sz="1200">
            <a:solidFill>
              <a:schemeClr val="bg2">
                <a:lumMod val="50000"/>
              </a:schemeClr>
            </a:solidFill>
            <a:latin typeface="+mj-lt"/>
          </a:endParaRPr>
        </a:p>
      </dgm:t>
    </dgm:pt>
    <dgm:pt modelId="{D0A101B4-F787-4CE8-A2F6-33B27953DC6C}" type="parTrans" cxnId="{66ECCBCD-FBD4-4EC4-87EE-3B7CF22FF02C}">
      <dgm:prSet/>
      <dgm:spPr/>
      <dgm:t>
        <a:bodyPr/>
        <a:lstStyle/>
        <a:p>
          <a:pPr algn="ctr"/>
          <a:endParaRPr lang="en-GB" sz="1200">
            <a:solidFill>
              <a:schemeClr val="bg2">
                <a:lumMod val="50000"/>
              </a:schemeClr>
            </a:solidFill>
            <a:latin typeface="+mj-lt"/>
          </a:endParaRPr>
        </a:p>
      </dgm:t>
    </dgm:pt>
    <dgm:pt modelId="{F4F399B1-5FE3-45D3-A835-BB9A60ED7362}" type="sibTrans" cxnId="{E6B1805F-6A63-42DD-B554-8F325233156D}">
      <dgm:prSet/>
      <dgm:spPr/>
      <dgm:t>
        <a:bodyPr/>
        <a:lstStyle/>
        <a:p>
          <a:pPr algn="ctr"/>
          <a:endParaRPr lang="en-GB" sz="1200">
            <a:solidFill>
              <a:schemeClr val="bg2">
                <a:lumMod val="50000"/>
              </a:schemeClr>
            </a:solidFill>
            <a:latin typeface="+mj-lt"/>
          </a:endParaRPr>
        </a:p>
      </dgm:t>
    </dgm:pt>
    <dgm:pt modelId="{5177EECB-374E-4E02-BF27-B81B149976FC}" type="parTrans" cxnId="{E6B1805F-6A63-42DD-B554-8F325233156D}">
      <dgm:prSet/>
      <dgm:spPr/>
      <dgm:t>
        <a:bodyPr/>
        <a:lstStyle/>
        <a:p>
          <a:pPr algn="ctr"/>
          <a:endParaRPr lang="en-GB" sz="1200">
            <a:solidFill>
              <a:schemeClr val="bg2">
                <a:lumMod val="50000"/>
              </a:schemeClr>
            </a:solidFill>
            <a:latin typeface="+mj-lt"/>
          </a:endParaRPr>
        </a:p>
      </dgm:t>
    </dgm:pt>
    <dgm:pt modelId="{1D02C248-6594-43A5-B9B3-6CDD103790E1}" type="pres">
      <dgm:prSet presAssocID="{ADCE95D9-8958-4C47-9D7C-119531BBD0CB}" presName="Name0" presStyleCnt="0">
        <dgm:presLayoutVars>
          <dgm:orgChart val="1"/>
          <dgm:chPref val="1"/>
          <dgm:dir/>
          <dgm:animOne val="branch"/>
          <dgm:animLvl val="lvl"/>
          <dgm:resizeHandles/>
        </dgm:presLayoutVars>
      </dgm:prSet>
      <dgm:spPr/>
      <dgm:t>
        <a:bodyPr/>
        <a:lstStyle/>
        <a:p>
          <a:endParaRPr lang="en-GB"/>
        </a:p>
      </dgm:t>
    </dgm:pt>
    <dgm:pt modelId="{6C964C53-7386-422F-87C7-25597E20D4B7}" type="pres">
      <dgm:prSet presAssocID="{D8306613-93C7-44D1-B240-5B5E7B2F7CBA}" presName="hierRoot1" presStyleCnt="0">
        <dgm:presLayoutVars>
          <dgm:hierBranch val="init"/>
        </dgm:presLayoutVars>
      </dgm:prSet>
      <dgm:spPr/>
    </dgm:pt>
    <dgm:pt modelId="{6B5D71EF-317C-4DF5-B917-BA6714160BCC}" type="pres">
      <dgm:prSet presAssocID="{D8306613-93C7-44D1-B240-5B5E7B2F7CBA}" presName="rootComposite1" presStyleCnt="0"/>
      <dgm:spPr/>
    </dgm:pt>
    <dgm:pt modelId="{1C7FC77B-F16C-4031-8260-3DDAB777F7D4}" type="pres">
      <dgm:prSet presAssocID="{D8306613-93C7-44D1-B240-5B5E7B2F7CBA}" presName="rootText1" presStyleLbl="alignAcc1" presStyleIdx="0" presStyleCnt="0" custScaleX="123870" custScaleY="146470">
        <dgm:presLayoutVars>
          <dgm:chPref val="3"/>
        </dgm:presLayoutVars>
      </dgm:prSet>
      <dgm:spPr/>
      <dgm:t>
        <a:bodyPr/>
        <a:lstStyle/>
        <a:p>
          <a:endParaRPr lang="en-GB"/>
        </a:p>
      </dgm:t>
    </dgm:pt>
    <dgm:pt modelId="{A3DCE621-D9DE-4C09-96B2-21B5F3EF8A98}" type="pres">
      <dgm:prSet presAssocID="{D8306613-93C7-44D1-B240-5B5E7B2F7CBA}" presName="topArc1" presStyleLbl="parChTrans1D1" presStyleIdx="0" presStyleCnt="16"/>
      <dgm:spPr/>
      <dgm:t>
        <a:bodyPr/>
        <a:lstStyle/>
        <a:p>
          <a:endParaRPr lang="en-GB"/>
        </a:p>
      </dgm:t>
    </dgm:pt>
    <dgm:pt modelId="{45FCCED6-A719-4674-8898-8FE19C26AE35}" type="pres">
      <dgm:prSet presAssocID="{D8306613-93C7-44D1-B240-5B5E7B2F7CBA}" presName="bottomArc1" presStyleLbl="parChTrans1D1" presStyleIdx="1" presStyleCnt="16"/>
      <dgm:spPr/>
      <dgm:t>
        <a:bodyPr/>
        <a:lstStyle/>
        <a:p>
          <a:endParaRPr lang="en-GB"/>
        </a:p>
      </dgm:t>
    </dgm:pt>
    <dgm:pt modelId="{214A07C8-AE0A-4BF0-AF28-5E49FC3D4C09}" type="pres">
      <dgm:prSet presAssocID="{D8306613-93C7-44D1-B240-5B5E7B2F7CBA}" presName="topConnNode1" presStyleLbl="node1" presStyleIdx="0" presStyleCnt="0"/>
      <dgm:spPr/>
      <dgm:t>
        <a:bodyPr/>
        <a:lstStyle/>
        <a:p>
          <a:endParaRPr lang="en-GB"/>
        </a:p>
      </dgm:t>
    </dgm:pt>
    <dgm:pt modelId="{1CCDC5C3-385C-4537-9B43-3B18251BBE12}" type="pres">
      <dgm:prSet presAssocID="{D8306613-93C7-44D1-B240-5B5E7B2F7CBA}" presName="hierChild2" presStyleCnt="0"/>
      <dgm:spPr/>
    </dgm:pt>
    <dgm:pt modelId="{A38DB71C-A76D-4C97-A630-707927EAFD7E}" type="pres">
      <dgm:prSet presAssocID="{C0B1677F-1EC1-4D53-BE2C-93F4C586B673}" presName="Name28" presStyleLbl="parChTrans1D2" presStyleIdx="0" presStyleCnt="2"/>
      <dgm:spPr/>
      <dgm:t>
        <a:bodyPr/>
        <a:lstStyle/>
        <a:p>
          <a:endParaRPr lang="en-GB"/>
        </a:p>
      </dgm:t>
    </dgm:pt>
    <dgm:pt modelId="{E53A433D-5A0D-43EC-9211-63DBBDEA8323}" type="pres">
      <dgm:prSet presAssocID="{A931A721-1263-4182-92D3-2185EA9A3DC9}" presName="hierRoot2" presStyleCnt="0">
        <dgm:presLayoutVars>
          <dgm:hierBranch val="init"/>
        </dgm:presLayoutVars>
      </dgm:prSet>
      <dgm:spPr/>
    </dgm:pt>
    <dgm:pt modelId="{67D3315D-0D27-4274-86ED-6F241B2D292D}" type="pres">
      <dgm:prSet presAssocID="{A931A721-1263-4182-92D3-2185EA9A3DC9}" presName="rootComposite2" presStyleCnt="0"/>
      <dgm:spPr/>
    </dgm:pt>
    <dgm:pt modelId="{47943687-6042-4D64-AD4A-01F242DD2E36}" type="pres">
      <dgm:prSet presAssocID="{A931A721-1263-4182-92D3-2185EA9A3DC9}" presName="rootText2" presStyleLbl="alignAcc1" presStyleIdx="0" presStyleCnt="0" custScaleX="148386" custScaleY="199598">
        <dgm:presLayoutVars>
          <dgm:chPref val="3"/>
        </dgm:presLayoutVars>
      </dgm:prSet>
      <dgm:spPr/>
      <dgm:t>
        <a:bodyPr/>
        <a:lstStyle/>
        <a:p>
          <a:endParaRPr lang="en-GB"/>
        </a:p>
      </dgm:t>
    </dgm:pt>
    <dgm:pt modelId="{5FE0CAD6-6980-4C9C-8B40-F9C9F2809682}" type="pres">
      <dgm:prSet presAssocID="{A931A721-1263-4182-92D3-2185EA9A3DC9}" presName="topArc2" presStyleLbl="parChTrans1D1" presStyleIdx="2" presStyleCnt="16"/>
      <dgm:spPr/>
    </dgm:pt>
    <dgm:pt modelId="{CFB99795-3943-476A-B654-9A8C4A3697AD}" type="pres">
      <dgm:prSet presAssocID="{A931A721-1263-4182-92D3-2185EA9A3DC9}" presName="bottomArc2" presStyleLbl="parChTrans1D1" presStyleIdx="3" presStyleCnt="16"/>
      <dgm:spPr/>
    </dgm:pt>
    <dgm:pt modelId="{46ED612B-FF90-4D3B-BBFB-47B65455AF79}" type="pres">
      <dgm:prSet presAssocID="{A931A721-1263-4182-92D3-2185EA9A3DC9}" presName="topConnNode2" presStyleLbl="node2" presStyleIdx="0" presStyleCnt="0"/>
      <dgm:spPr/>
      <dgm:t>
        <a:bodyPr/>
        <a:lstStyle/>
        <a:p>
          <a:endParaRPr lang="en-GB"/>
        </a:p>
      </dgm:t>
    </dgm:pt>
    <dgm:pt modelId="{548AFBB3-31DE-4F79-B23E-355D5ABA1C18}" type="pres">
      <dgm:prSet presAssocID="{A931A721-1263-4182-92D3-2185EA9A3DC9}" presName="hierChild4" presStyleCnt="0"/>
      <dgm:spPr/>
    </dgm:pt>
    <dgm:pt modelId="{E664A438-E1C2-4B9D-9D95-4CAAE67AAF02}" type="pres">
      <dgm:prSet presAssocID="{C36A799D-1258-4C76-8CBF-9EEE90CAD8D2}" presName="Name28" presStyleLbl="parChTrans1D3" presStyleIdx="0" presStyleCnt="5"/>
      <dgm:spPr/>
      <dgm:t>
        <a:bodyPr/>
        <a:lstStyle/>
        <a:p>
          <a:endParaRPr lang="en-GB"/>
        </a:p>
      </dgm:t>
    </dgm:pt>
    <dgm:pt modelId="{4E485DC5-461F-4AFE-AAC1-DEBC705F122A}" type="pres">
      <dgm:prSet presAssocID="{36CB299F-76DB-4520-B251-96D8FBC3D9BB}" presName="hierRoot2" presStyleCnt="0">
        <dgm:presLayoutVars>
          <dgm:hierBranch val="init"/>
        </dgm:presLayoutVars>
      </dgm:prSet>
      <dgm:spPr/>
    </dgm:pt>
    <dgm:pt modelId="{9AA9857A-AE34-4C60-AED7-753D4895D9DC}" type="pres">
      <dgm:prSet presAssocID="{36CB299F-76DB-4520-B251-96D8FBC3D9BB}" presName="rootComposite2" presStyleCnt="0"/>
      <dgm:spPr/>
    </dgm:pt>
    <dgm:pt modelId="{B261676C-65C2-4BC0-9B40-8FF8F3AA9700}" type="pres">
      <dgm:prSet presAssocID="{36CB299F-76DB-4520-B251-96D8FBC3D9BB}" presName="rootText2" presStyleLbl="alignAcc1" presStyleIdx="0" presStyleCnt="0">
        <dgm:presLayoutVars>
          <dgm:chPref val="3"/>
        </dgm:presLayoutVars>
      </dgm:prSet>
      <dgm:spPr/>
      <dgm:t>
        <a:bodyPr/>
        <a:lstStyle/>
        <a:p>
          <a:endParaRPr lang="en-GB"/>
        </a:p>
      </dgm:t>
    </dgm:pt>
    <dgm:pt modelId="{B5337828-3F34-4AB7-9FF0-88994812984A}" type="pres">
      <dgm:prSet presAssocID="{36CB299F-76DB-4520-B251-96D8FBC3D9BB}" presName="topArc2" presStyleLbl="parChTrans1D1" presStyleIdx="4" presStyleCnt="16"/>
      <dgm:spPr/>
    </dgm:pt>
    <dgm:pt modelId="{D84FCF2B-5B6B-484C-ACCC-F5C2B89D352A}" type="pres">
      <dgm:prSet presAssocID="{36CB299F-76DB-4520-B251-96D8FBC3D9BB}" presName="bottomArc2" presStyleLbl="parChTrans1D1" presStyleIdx="5" presStyleCnt="16"/>
      <dgm:spPr/>
    </dgm:pt>
    <dgm:pt modelId="{9B6F0049-4348-4A80-A7BC-D479507DD18C}" type="pres">
      <dgm:prSet presAssocID="{36CB299F-76DB-4520-B251-96D8FBC3D9BB}" presName="topConnNode2" presStyleLbl="node3" presStyleIdx="0" presStyleCnt="0"/>
      <dgm:spPr/>
      <dgm:t>
        <a:bodyPr/>
        <a:lstStyle/>
        <a:p>
          <a:endParaRPr lang="en-GB"/>
        </a:p>
      </dgm:t>
    </dgm:pt>
    <dgm:pt modelId="{96125D9E-67C2-4D6F-9597-C55CBBAA0315}" type="pres">
      <dgm:prSet presAssocID="{36CB299F-76DB-4520-B251-96D8FBC3D9BB}" presName="hierChild4" presStyleCnt="0"/>
      <dgm:spPr/>
    </dgm:pt>
    <dgm:pt modelId="{0F100F56-103D-44E9-BAF3-BE20418B3C3B}" type="pres">
      <dgm:prSet presAssocID="{36CB299F-76DB-4520-B251-96D8FBC3D9BB}" presName="hierChild5" presStyleCnt="0"/>
      <dgm:spPr/>
    </dgm:pt>
    <dgm:pt modelId="{4E5BE8F6-8465-4651-B9A0-B174AB3AD0A4}" type="pres">
      <dgm:prSet presAssocID="{229A2992-F791-4CAF-98FB-D8CA9F423B9A}" presName="Name28" presStyleLbl="parChTrans1D3" presStyleIdx="1" presStyleCnt="5"/>
      <dgm:spPr/>
      <dgm:t>
        <a:bodyPr/>
        <a:lstStyle/>
        <a:p>
          <a:endParaRPr lang="en-GB"/>
        </a:p>
      </dgm:t>
    </dgm:pt>
    <dgm:pt modelId="{41462294-0670-4791-9C04-8EE3BA3FBDD9}" type="pres">
      <dgm:prSet presAssocID="{013A8997-364F-4B8F-8C07-06F13A390279}" presName="hierRoot2" presStyleCnt="0">
        <dgm:presLayoutVars>
          <dgm:hierBranch val="init"/>
        </dgm:presLayoutVars>
      </dgm:prSet>
      <dgm:spPr/>
    </dgm:pt>
    <dgm:pt modelId="{99C4E763-E964-4842-A8E3-C656F3CDFCC2}" type="pres">
      <dgm:prSet presAssocID="{013A8997-364F-4B8F-8C07-06F13A390279}" presName="rootComposite2" presStyleCnt="0"/>
      <dgm:spPr/>
    </dgm:pt>
    <dgm:pt modelId="{D88EEA01-6DF4-49DE-B127-BB591783B3D7}" type="pres">
      <dgm:prSet presAssocID="{013A8997-364F-4B8F-8C07-06F13A390279}" presName="rootText2" presStyleLbl="alignAcc1" presStyleIdx="0" presStyleCnt="0">
        <dgm:presLayoutVars>
          <dgm:chPref val="3"/>
        </dgm:presLayoutVars>
      </dgm:prSet>
      <dgm:spPr/>
      <dgm:t>
        <a:bodyPr/>
        <a:lstStyle/>
        <a:p>
          <a:endParaRPr lang="en-GB"/>
        </a:p>
      </dgm:t>
    </dgm:pt>
    <dgm:pt modelId="{852D3174-477A-41F3-AAA0-A6AF05E60842}" type="pres">
      <dgm:prSet presAssocID="{013A8997-364F-4B8F-8C07-06F13A390279}" presName="topArc2" presStyleLbl="parChTrans1D1" presStyleIdx="6" presStyleCnt="16"/>
      <dgm:spPr/>
    </dgm:pt>
    <dgm:pt modelId="{DE9BF11F-EEA0-4B8C-A3A6-8BD2B7256B14}" type="pres">
      <dgm:prSet presAssocID="{013A8997-364F-4B8F-8C07-06F13A390279}" presName="bottomArc2" presStyleLbl="parChTrans1D1" presStyleIdx="7" presStyleCnt="16"/>
      <dgm:spPr/>
    </dgm:pt>
    <dgm:pt modelId="{B3820AAB-C124-49E5-BD3E-B93DD3D6A749}" type="pres">
      <dgm:prSet presAssocID="{013A8997-364F-4B8F-8C07-06F13A390279}" presName="topConnNode2" presStyleLbl="node3" presStyleIdx="0" presStyleCnt="0"/>
      <dgm:spPr/>
      <dgm:t>
        <a:bodyPr/>
        <a:lstStyle/>
        <a:p>
          <a:endParaRPr lang="en-GB"/>
        </a:p>
      </dgm:t>
    </dgm:pt>
    <dgm:pt modelId="{E52DCA5C-C191-48FF-9637-68CB25319D31}" type="pres">
      <dgm:prSet presAssocID="{013A8997-364F-4B8F-8C07-06F13A390279}" presName="hierChild4" presStyleCnt="0"/>
      <dgm:spPr/>
    </dgm:pt>
    <dgm:pt modelId="{406E56AE-A261-4FA7-845E-FC70269E54A6}" type="pres">
      <dgm:prSet presAssocID="{013A8997-364F-4B8F-8C07-06F13A390279}" presName="hierChild5" presStyleCnt="0"/>
      <dgm:spPr/>
    </dgm:pt>
    <dgm:pt modelId="{ECF154F1-CEB7-4314-993C-76F47AE33EF7}" type="pres">
      <dgm:prSet presAssocID="{B5BFE94E-4527-4034-A858-E7F695E69273}" presName="Name28" presStyleLbl="parChTrans1D3" presStyleIdx="2" presStyleCnt="5"/>
      <dgm:spPr/>
      <dgm:t>
        <a:bodyPr/>
        <a:lstStyle/>
        <a:p>
          <a:endParaRPr lang="en-GB"/>
        </a:p>
      </dgm:t>
    </dgm:pt>
    <dgm:pt modelId="{547EF1EE-EADB-4D13-8707-EC4E185F9FB8}" type="pres">
      <dgm:prSet presAssocID="{A0AAC4CB-82F4-44D3-8933-CE80C0DD89E2}" presName="hierRoot2" presStyleCnt="0">
        <dgm:presLayoutVars>
          <dgm:hierBranch val="init"/>
        </dgm:presLayoutVars>
      </dgm:prSet>
      <dgm:spPr/>
    </dgm:pt>
    <dgm:pt modelId="{45667FF2-331F-4A59-987B-5F788C363A23}" type="pres">
      <dgm:prSet presAssocID="{A0AAC4CB-82F4-44D3-8933-CE80C0DD89E2}" presName="rootComposite2" presStyleCnt="0"/>
      <dgm:spPr/>
    </dgm:pt>
    <dgm:pt modelId="{E6139557-E91F-4142-A477-6C04A857772F}" type="pres">
      <dgm:prSet presAssocID="{A0AAC4CB-82F4-44D3-8933-CE80C0DD89E2}" presName="rootText2" presStyleLbl="alignAcc1" presStyleIdx="0" presStyleCnt="0">
        <dgm:presLayoutVars>
          <dgm:chPref val="3"/>
        </dgm:presLayoutVars>
      </dgm:prSet>
      <dgm:spPr/>
      <dgm:t>
        <a:bodyPr/>
        <a:lstStyle/>
        <a:p>
          <a:endParaRPr lang="en-GB"/>
        </a:p>
      </dgm:t>
    </dgm:pt>
    <dgm:pt modelId="{EA9EC007-B627-42C1-B2A7-CAF3AD11B826}" type="pres">
      <dgm:prSet presAssocID="{A0AAC4CB-82F4-44D3-8933-CE80C0DD89E2}" presName="topArc2" presStyleLbl="parChTrans1D1" presStyleIdx="8" presStyleCnt="16"/>
      <dgm:spPr/>
    </dgm:pt>
    <dgm:pt modelId="{F74E27C5-CE81-429D-B4E3-E665E8526F28}" type="pres">
      <dgm:prSet presAssocID="{A0AAC4CB-82F4-44D3-8933-CE80C0DD89E2}" presName="bottomArc2" presStyleLbl="parChTrans1D1" presStyleIdx="9" presStyleCnt="16"/>
      <dgm:spPr/>
    </dgm:pt>
    <dgm:pt modelId="{15EF9600-E35E-4A3F-A3FB-FBC7F5D0331E}" type="pres">
      <dgm:prSet presAssocID="{A0AAC4CB-82F4-44D3-8933-CE80C0DD89E2}" presName="topConnNode2" presStyleLbl="node3" presStyleIdx="0" presStyleCnt="0"/>
      <dgm:spPr/>
      <dgm:t>
        <a:bodyPr/>
        <a:lstStyle/>
        <a:p>
          <a:endParaRPr lang="en-GB"/>
        </a:p>
      </dgm:t>
    </dgm:pt>
    <dgm:pt modelId="{ED735D4D-323F-42CE-9FB4-027137E75384}" type="pres">
      <dgm:prSet presAssocID="{A0AAC4CB-82F4-44D3-8933-CE80C0DD89E2}" presName="hierChild4" presStyleCnt="0"/>
      <dgm:spPr/>
    </dgm:pt>
    <dgm:pt modelId="{6F22B276-EF37-4685-A827-212C8F107829}" type="pres">
      <dgm:prSet presAssocID="{A0AAC4CB-82F4-44D3-8933-CE80C0DD89E2}" presName="hierChild5" presStyleCnt="0"/>
      <dgm:spPr/>
    </dgm:pt>
    <dgm:pt modelId="{5CCE56C3-6973-4445-B365-EB7A3E25D534}" type="pres">
      <dgm:prSet presAssocID="{A931A721-1263-4182-92D3-2185EA9A3DC9}" presName="hierChild5" presStyleCnt="0"/>
      <dgm:spPr/>
    </dgm:pt>
    <dgm:pt modelId="{06673060-F283-4BBF-9209-9DCC5CCA2A6E}" type="pres">
      <dgm:prSet presAssocID="{7C4F9C08-150A-4284-9211-9076AD8F2F7A}" presName="Name28" presStyleLbl="parChTrans1D2" presStyleIdx="1" presStyleCnt="2"/>
      <dgm:spPr/>
      <dgm:t>
        <a:bodyPr/>
        <a:lstStyle/>
        <a:p>
          <a:endParaRPr lang="en-GB"/>
        </a:p>
      </dgm:t>
    </dgm:pt>
    <dgm:pt modelId="{6352DFEF-86B0-476E-8478-9A200C955C79}" type="pres">
      <dgm:prSet presAssocID="{1C60A7E0-B195-4956-9F74-22C993D63FAA}" presName="hierRoot2" presStyleCnt="0">
        <dgm:presLayoutVars>
          <dgm:hierBranch val="init"/>
        </dgm:presLayoutVars>
      </dgm:prSet>
      <dgm:spPr/>
    </dgm:pt>
    <dgm:pt modelId="{4B3FCD93-561D-48EB-A983-2C6278CD5F3F}" type="pres">
      <dgm:prSet presAssocID="{1C60A7E0-B195-4956-9F74-22C993D63FAA}" presName="rootComposite2" presStyleCnt="0"/>
      <dgm:spPr/>
    </dgm:pt>
    <dgm:pt modelId="{A13741F7-D07A-4651-87B7-E2A288EB3B8E}" type="pres">
      <dgm:prSet presAssocID="{1C60A7E0-B195-4956-9F74-22C993D63FAA}" presName="rootText2" presStyleLbl="alignAcc1" presStyleIdx="0" presStyleCnt="0" custScaleX="149784" custScaleY="176200">
        <dgm:presLayoutVars>
          <dgm:chPref val="3"/>
        </dgm:presLayoutVars>
      </dgm:prSet>
      <dgm:spPr/>
      <dgm:t>
        <a:bodyPr/>
        <a:lstStyle/>
        <a:p>
          <a:endParaRPr lang="en-GB"/>
        </a:p>
      </dgm:t>
    </dgm:pt>
    <dgm:pt modelId="{BE829D74-C8CA-445D-96F9-E3614A3099EC}" type="pres">
      <dgm:prSet presAssocID="{1C60A7E0-B195-4956-9F74-22C993D63FAA}" presName="topArc2" presStyleLbl="parChTrans1D1" presStyleIdx="10" presStyleCnt="16"/>
      <dgm:spPr/>
    </dgm:pt>
    <dgm:pt modelId="{DDE6B198-8090-4E9D-899A-9B576BCAFF6C}" type="pres">
      <dgm:prSet presAssocID="{1C60A7E0-B195-4956-9F74-22C993D63FAA}" presName="bottomArc2" presStyleLbl="parChTrans1D1" presStyleIdx="11" presStyleCnt="16"/>
      <dgm:spPr/>
    </dgm:pt>
    <dgm:pt modelId="{2E566C38-9BA1-4D58-B114-752322530231}" type="pres">
      <dgm:prSet presAssocID="{1C60A7E0-B195-4956-9F74-22C993D63FAA}" presName="topConnNode2" presStyleLbl="node2" presStyleIdx="0" presStyleCnt="0"/>
      <dgm:spPr/>
      <dgm:t>
        <a:bodyPr/>
        <a:lstStyle/>
        <a:p>
          <a:endParaRPr lang="en-GB"/>
        </a:p>
      </dgm:t>
    </dgm:pt>
    <dgm:pt modelId="{45CF1DA9-DC7D-44A5-93EA-252A20743930}" type="pres">
      <dgm:prSet presAssocID="{1C60A7E0-B195-4956-9F74-22C993D63FAA}" presName="hierChild4" presStyleCnt="0"/>
      <dgm:spPr/>
    </dgm:pt>
    <dgm:pt modelId="{BA67822A-A817-4466-9076-08898003068F}" type="pres">
      <dgm:prSet presAssocID="{5177EECB-374E-4E02-BF27-B81B149976FC}" presName="Name28" presStyleLbl="parChTrans1D3" presStyleIdx="3" presStyleCnt="5"/>
      <dgm:spPr/>
      <dgm:t>
        <a:bodyPr/>
        <a:lstStyle/>
        <a:p>
          <a:endParaRPr lang="en-GB"/>
        </a:p>
      </dgm:t>
    </dgm:pt>
    <dgm:pt modelId="{B6A81450-ECCF-417A-AFC0-9E04208D5599}" type="pres">
      <dgm:prSet presAssocID="{42505A92-E7B0-4C04-A9B2-C0684B1E450F}" presName="hierRoot2" presStyleCnt="0">
        <dgm:presLayoutVars>
          <dgm:hierBranch val="init"/>
        </dgm:presLayoutVars>
      </dgm:prSet>
      <dgm:spPr/>
    </dgm:pt>
    <dgm:pt modelId="{609CDD99-8E46-469B-BDF7-5E9931978DD8}" type="pres">
      <dgm:prSet presAssocID="{42505A92-E7B0-4C04-A9B2-C0684B1E450F}" presName="rootComposite2" presStyleCnt="0"/>
      <dgm:spPr/>
    </dgm:pt>
    <dgm:pt modelId="{D1089817-B5EA-4527-81D0-5F785CCBED10}" type="pres">
      <dgm:prSet presAssocID="{42505A92-E7B0-4C04-A9B2-C0684B1E450F}" presName="rootText2" presStyleLbl="alignAcc1" presStyleIdx="0" presStyleCnt="0" custScaleX="125464" custScaleY="126513">
        <dgm:presLayoutVars>
          <dgm:chPref val="3"/>
        </dgm:presLayoutVars>
      </dgm:prSet>
      <dgm:spPr/>
      <dgm:t>
        <a:bodyPr/>
        <a:lstStyle/>
        <a:p>
          <a:endParaRPr lang="en-GB"/>
        </a:p>
      </dgm:t>
    </dgm:pt>
    <dgm:pt modelId="{765AF7C0-9E27-4989-A059-D3A3A2B2C504}" type="pres">
      <dgm:prSet presAssocID="{42505A92-E7B0-4C04-A9B2-C0684B1E450F}" presName="topArc2" presStyleLbl="parChTrans1D1" presStyleIdx="12" presStyleCnt="16"/>
      <dgm:spPr/>
    </dgm:pt>
    <dgm:pt modelId="{360D8617-DCDA-412B-9E91-7D1C4D40FC13}" type="pres">
      <dgm:prSet presAssocID="{42505A92-E7B0-4C04-A9B2-C0684B1E450F}" presName="bottomArc2" presStyleLbl="parChTrans1D1" presStyleIdx="13" presStyleCnt="16"/>
      <dgm:spPr/>
    </dgm:pt>
    <dgm:pt modelId="{0347DA16-9A49-4CCB-9B59-7A243EA2F513}" type="pres">
      <dgm:prSet presAssocID="{42505A92-E7B0-4C04-A9B2-C0684B1E450F}" presName="topConnNode2" presStyleLbl="node3" presStyleIdx="0" presStyleCnt="0"/>
      <dgm:spPr/>
      <dgm:t>
        <a:bodyPr/>
        <a:lstStyle/>
        <a:p>
          <a:endParaRPr lang="en-GB"/>
        </a:p>
      </dgm:t>
    </dgm:pt>
    <dgm:pt modelId="{8CB2F7D1-514A-463F-AA23-BF04D1B8EE8E}" type="pres">
      <dgm:prSet presAssocID="{42505A92-E7B0-4C04-A9B2-C0684B1E450F}" presName="hierChild4" presStyleCnt="0"/>
      <dgm:spPr/>
    </dgm:pt>
    <dgm:pt modelId="{B3E56594-8750-4A83-B965-7833C550C8A8}" type="pres">
      <dgm:prSet presAssocID="{42505A92-E7B0-4C04-A9B2-C0684B1E450F}" presName="hierChild5" presStyleCnt="0"/>
      <dgm:spPr/>
    </dgm:pt>
    <dgm:pt modelId="{89432065-8804-40DC-A0E6-944BBA086F90}" type="pres">
      <dgm:prSet presAssocID="{D0A101B4-F787-4CE8-A2F6-33B27953DC6C}" presName="Name28" presStyleLbl="parChTrans1D3" presStyleIdx="4" presStyleCnt="5"/>
      <dgm:spPr/>
      <dgm:t>
        <a:bodyPr/>
        <a:lstStyle/>
        <a:p>
          <a:endParaRPr lang="en-GB"/>
        </a:p>
      </dgm:t>
    </dgm:pt>
    <dgm:pt modelId="{9BACFC60-930D-4818-AA39-82D28C0623F1}" type="pres">
      <dgm:prSet presAssocID="{4FB5BA3C-6A8C-44EE-8CB8-E58E831FD44F}" presName="hierRoot2" presStyleCnt="0">
        <dgm:presLayoutVars>
          <dgm:hierBranch val="init"/>
        </dgm:presLayoutVars>
      </dgm:prSet>
      <dgm:spPr/>
    </dgm:pt>
    <dgm:pt modelId="{8BD3A9B0-AF22-4C8F-A396-E93BBDAC90D3}" type="pres">
      <dgm:prSet presAssocID="{4FB5BA3C-6A8C-44EE-8CB8-E58E831FD44F}" presName="rootComposite2" presStyleCnt="0"/>
      <dgm:spPr/>
    </dgm:pt>
    <dgm:pt modelId="{83965913-A0CD-4515-8E46-F0B2A298F7FB}" type="pres">
      <dgm:prSet presAssocID="{4FB5BA3C-6A8C-44EE-8CB8-E58E831FD44F}" presName="rootText2" presStyleLbl="alignAcc1" presStyleIdx="0" presStyleCnt="0">
        <dgm:presLayoutVars>
          <dgm:chPref val="3"/>
        </dgm:presLayoutVars>
      </dgm:prSet>
      <dgm:spPr/>
      <dgm:t>
        <a:bodyPr/>
        <a:lstStyle/>
        <a:p>
          <a:endParaRPr lang="en-GB"/>
        </a:p>
      </dgm:t>
    </dgm:pt>
    <dgm:pt modelId="{F3992A38-FEE2-4A88-A31F-4FF88840081C}" type="pres">
      <dgm:prSet presAssocID="{4FB5BA3C-6A8C-44EE-8CB8-E58E831FD44F}" presName="topArc2" presStyleLbl="parChTrans1D1" presStyleIdx="14" presStyleCnt="16"/>
      <dgm:spPr/>
    </dgm:pt>
    <dgm:pt modelId="{1B4C8EDD-0718-489F-B2AF-C183085DA918}" type="pres">
      <dgm:prSet presAssocID="{4FB5BA3C-6A8C-44EE-8CB8-E58E831FD44F}" presName="bottomArc2" presStyleLbl="parChTrans1D1" presStyleIdx="15" presStyleCnt="16"/>
      <dgm:spPr/>
    </dgm:pt>
    <dgm:pt modelId="{FCDA380B-BDAE-4D7D-8F96-E12BCE988DF0}" type="pres">
      <dgm:prSet presAssocID="{4FB5BA3C-6A8C-44EE-8CB8-E58E831FD44F}" presName="topConnNode2" presStyleLbl="node3" presStyleIdx="0" presStyleCnt="0"/>
      <dgm:spPr/>
      <dgm:t>
        <a:bodyPr/>
        <a:lstStyle/>
        <a:p>
          <a:endParaRPr lang="en-GB"/>
        </a:p>
      </dgm:t>
    </dgm:pt>
    <dgm:pt modelId="{3F6F7C9B-F124-4F78-9AB7-8DCB30F07267}" type="pres">
      <dgm:prSet presAssocID="{4FB5BA3C-6A8C-44EE-8CB8-E58E831FD44F}" presName="hierChild4" presStyleCnt="0"/>
      <dgm:spPr/>
    </dgm:pt>
    <dgm:pt modelId="{D79003BF-94D1-4207-95F9-9C3C494113B0}" type="pres">
      <dgm:prSet presAssocID="{4FB5BA3C-6A8C-44EE-8CB8-E58E831FD44F}" presName="hierChild5" presStyleCnt="0"/>
      <dgm:spPr/>
    </dgm:pt>
    <dgm:pt modelId="{5D0BB0E5-B1BA-4DB6-9B4A-A6CF4E4945E0}" type="pres">
      <dgm:prSet presAssocID="{1C60A7E0-B195-4956-9F74-22C993D63FAA}" presName="hierChild5" presStyleCnt="0"/>
      <dgm:spPr/>
    </dgm:pt>
    <dgm:pt modelId="{EB7A0083-04B5-41F6-9465-0B1CD9DA38D0}" type="pres">
      <dgm:prSet presAssocID="{D8306613-93C7-44D1-B240-5B5E7B2F7CBA}" presName="hierChild3" presStyleCnt="0"/>
      <dgm:spPr/>
    </dgm:pt>
  </dgm:ptLst>
  <dgm:cxnLst>
    <dgm:cxn modelId="{F849F3B4-AC1C-4922-B00D-3B89EDE9C7D9}" type="presOf" srcId="{A0AAC4CB-82F4-44D3-8933-CE80C0DD89E2}" destId="{E6139557-E91F-4142-A477-6C04A857772F}" srcOrd="0" destOrd="0" presId="urn:microsoft.com/office/officeart/2008/layout/HalfCircleOrganizationChart"/>
    <dgm:cxn modelId="{6A4F7651-B39C-493E-B240-64829FBC8F4F}" type="presOf" srcId="{D0A101B4-F787-4CE8-A2F6-33B27953DC6C}" destId="{89432065-8804-40DC-A0E6-944BBA086F90}" srcOrd="0" destOrd="0" presId="urn:microsoft.com/office/officeart/2008/layout/HalfCircleOrganizationChart"/>
    <dgm:cxn modelId="{5CD1AA16-1957-4E73-9B80-F17558D52FFD}" srcId="{D8306613-93C7-44D1-B240-5B5E7B2F7CBA}" destId="{1C60A7E0-B195-4956-9F74-22C993D63FAA}" srcOrd="1" destOrd="0" parTransId="{7C4F9C08-150A-4284-9211-9076AD8F2F7A}" sibTransId="{FE11BCD5-E933-4337-A250-BB69CCF11C03}"/>
    <dgm:cxn modelId="{59DE09A9-8594-40C6-8AB4-5B1DD20A4DB1}" type="presOf" srcId="{C36A799D-1258-4C76-8CBF-9EEE90CAD8D2}" destId="{E664A438-E1C2-4B9D-9D95-4CAAE67AAF02}" srcOrd="0" destOrd="0" presId="urn:microsoft.com/office/officeart/2008/layout/HalfCircleOrganizationChart"/>
    <dgm:cxn modelId="{58D90FDD-B773-40FC-AD1A-239FD72077A0}" type="presOf" srcId="{42505A92-E7B0-4C04-A9B2-C0684B1E450F}" destId="{D1089817-B5EA-4527-81D0-5F785CCBED10}" srcOrd="0" destOrd="0" presId="urn:microsoft.com/office/officeart/2008/layout/HalfCircleOrganizationChart"/>
    <dgm:cxn modelId="{69D99271-97C7-4D3A-B0D8-F0AA534F32BA}" type="presOf" srcId="{5177EECB-374E-4E02-BF27-B81B149976FC}" destId="{BA67822A-A817-4466-9076-08898003068F}" srcOrd="0" destOrd="0" presId="urn:microsoft.com/office/officeart/2008/layout/HalfCircleOrganizationChart"/>
    <dgm:cxn modelId="{9974429C-38DF-46FB-BC72-98A4302743AE}" type="presOf" srcId="{42505A92-E7B0-4C04-A9B2-C0684B1E450F}" destId="{0347DA16-9A49-4CCB-9B59-7A243EA2F513}" srcOrd="1" destOrd="0" presId="urn:microsoft.com/office/officeart/2008/layout/HalfCircleOrganizationChart"/>
    <dgm:cxn modelId="{A177204E-65EB-4840-8522-8D18C1ABCA74}" type="presOf" srcId="{A0AAC4CB-82F4-44D3-8933-CE80C0DD89E2}" destId="{15EF9600-E35E-4A3F-A3FB-FBC7F5D0331E}" srcOrd="1" destOrd="0" presId="urn:microsoft.com/office/officeart/2008/layout/HalfCircleOrganizationChart"/>
    <dgm:cxn modelId="{B17103EC-65BB-447B-957F-B83C7D978F12}" type="presOf" srcId="{D8306613-93C7-44D1-B240-5B5E7B2F7CBA}" destId="{214A07C8-AE0A-4BF0-AF28-5E49FC3D4C09}" srcOrd="1" destOrd="0" presId="urn:microsoft.com/office/officeart/2008/layout/HalfCircleOrganizationChart"/>
    <dgm:cxn modelId="{B8F46346-E032-4D5A-B649-D169A747690F}" type="presOf" srcId="{013A8997-364F-4B8F-8C07-06F13A390279}" destId="{B3820AAB-C124-49E5-BD3E-B93DD3D6A749}" srcOrd="1" destOrd="0" presId="urn:microsoft.com/office/officeart/2008/layout/HalfCircleOrganizationChart"/>
    <dgm:cxn modelId="{35A4A1F6-71E5-49DA-A5DB-168379743151}" type="presOf" srcId="{229A2992-F791-4CAF-98FB-D8CA9F423B9A}" destId="{4E5BE8F6-8465-4651-B9A0-B174AB3AD0A4}" srcOrd="0" destOrd="0" presId="urn:microsoft.com/office/officeart/2008/layout/HalfCircleOrganizationChart"/>
    <dgm:cxn modelId="{99F6E22D-3C26-4AB8-8A97-BC5B725CC9EC}" type="presOf" srcId="{A931A721-1263-4182-92D3-2185EA9A3DC9}" destId="{47943687-6042-4D64-AD4A-01F242DD2E36}" srcOrd="0" destOrd="0" presId="urn:microsoft.com/office/officeart/2008/layout/HalfCircleOrganizationChart"/>
    <dgm:cxn modelId="{66ECCBCD-FBD4-4EC4-87EE-3B7CF22FF02C}" srcId="{1C60A7E0-B195-4956-9F74-22C993D63FAA}" destId="{4FB5BA3C-6A8C-44EE-8CB8-E58E831FD44F}" srcOrd="1" destOrd="0" parTransId="{D0A101B4-F787-4CE8-A2F6-33B27953DC6C}" sibTransId="{722D9484-1A23-4214-A643-BBDF60B866A3}"/>
    <dgm:cxn modelId="{02027E0C-F782-4DC2-AAAF-BC51F23FA016}" srcId="{D8306613-93C7-44D1-B240-5B5E7B2F7CBA}" destId="{A931A721-1263-4182-92D3-2185EA9A3DC9}" srcOrd="0" destOrd="0" parTransId="{C0B1677F-1EC1-4D53-BE2C-93F4C586B673}" sibTransId="{64DCA755-754D-4A0A-B334-0C82761BE6D7}"/>
    <dgm:cxn modelId="{61E23D1D-C0E8-4F13-B894-05347B116228}" type="presOf" srcId="{013A8997-364F-4B8F-8C07-06F13A390279}" destId="{D88EEA01-6DF4-49DE-B127-BB591783B3D7}" srcOrd="0" destOrd="0" presId="urn:microsoft.com/office/officeart/2008/layout/HalfCircleOrganizationChart"/>
    <dgm:cxn modelId="{611D7A3D-84AF-4D32-9433-DF5F7FA1E59D}" type="presOf" srcId="{36CB299F-76DB-4520-B251-96D8FBC3D9BB}" destId="{9B6F0049-4348-4A80-A7BC-D479507DD18C}" srcOrd="1" destOrd="0" presId="urn:microsoft.com/office/officeart/2008/layout/HalfCircleOrganizationChart"/>
    <dgm:cxn modelId="{117BB087-AF46-4A0E-83CB-5F1493FCCE15}" type="presOf" srcId="{D8306613-93C7-44D1-B240-5B5E7B2F7CBA}" destId="{1C7FC77B-F16C-4031-8260-3DDAB777F7D4}" srcOrd="0" destOrd="0" presId="urn:microsoft.com/office/officeart/2008/layout/HalfCircleOrganizationChart"/>
    <dgm:cxn modelId="{07D943D7-C6DC-4007-8BC4-AA6DEA905E73}" srcId="{ADCE95D9-8958-4C47-9D7C-119531BBD0CB}" destId="{D8306613-93C7-44D1-B240-5B5E7B2F7CBA}" srcOrd="0" destOrd="0" parTransId="{73DE5FCC-2BCF-43E7-A888-534E953EA2E3}" sibTransId="{8CFC77D9-2D88-4E12-BE56-317CF01DC43D}"/>
    <dgm:cxn modelId="{B5ACD2FA-FFBE-440C-B0D3-8329D50BA976}" type="presOf" srcId="{7C4F9C08-150A-4284-9211-9076AD8F2F7A}" destId="{06673060-F283-4BBF-9209-9DCC5CCA2A6E}" srcOrd="0" destOrd="0" presId="urn:microsoft.com/office/officeart/2008/layout/HalfCircleOrganizationChart"/>
    <dgm:cxn modelId="{6030623E-3223-4CEB-8703-7483F3AC044F}" srcId="{A931A721-1263-4182-92D3-2185EA9A3DC9}" destId="{013A8997-364F-4B8F-8C07-06F13A390279}" srcOrd="1" destOrd="0" parTransId="{229A2992-F791-4CAF-98FB-D8CA9F423B9A}" sibTransId="{9C547ED8-EAB6-4775-8C60-920BE35B9D5D}"/>
    <dgm:cxn modelId="{3297616E-4821-4018-91EA-894A369D32A0}" type="presOf" srcId="{B5BFE94E-4527-4034-A858-E7F695E69273}" destId="{ECF154F1-CEB7-4314-993C-76F47AE33EF7}" srcOrd="0" destOrd="0" presId="urn:microsoft.com/office/officeart/2008/layout/HalfCircleOrganizationChart"/>
    <dgm:cxn modelId="{8D4DCECE-BB32-487F-90C2-EEF8C22276E7}" srcId="{A931A721-1263-4182-92D3-2185EA9A3DC9}" destId="{A0AAC4CB-82F4-44D3-8933-CE80C0DD89E2}" srcOrd="2" destOrd="0" parTransId="{B5BFE94E-4527-4034-A858-E7F695E69273}" sibTransId="{168D8851-95DB-40A9-91A4-9FF13116D863}"/>
    <dgm:cxn modelId="{532F414D-90E5-4F8E-8379-60AF167A6E1B}" type="presOf" srcId="{4FB5BA3C-6A8C-44EE-8CB8-E58E831FD44F}" destId="{FCDA380B-BDAE-4D7D-8F96-E12BCE988DF0}" srcOrd="1" destOrd="0" presId="urn:microsoft.com/office/officeart/2008/layout/HalfCircleOrganizationChart"/>
    <dgm:cxn modelId="{DC73DCCE-300A-432F-BC0F-E3C18CD81605}" type="presOf" srcId="{ADCE95D9-8958-4C47-9D7C-119531BBD0CB}" destId="{1D02C248-6594-43A5-B9B3-6CDD103790E1}" srcOrd="0" destOrd="0" presId="urn:microsoft.com/office/officeart/2008/layout/HalfCircleOrganizationChart"/>
    <dgm:cxn modelId="{2EB12449-CCAF-4826-9C37-B57A69C58A57}" type="presOf" srcId="{C0B1677F-1EC1-4D53-BE2C-93F4C586B673}" destId="{A38DB71C-A76D-4C97-A630-707927EAFD7E}" srcOrd="0" destOrd="0" presId="urn:microsoft.com/office/officeart/2008/layout/HalfCircleOrganizationChart"/>
    <dgm:cxn modelId="{E6B1805F-6A63-42DD-B554-8F325233156D}" srcId="{1C60A7E0-B195-4956-9F74-22C993D63FAA}" destId="{42505A92-E7B0-4C04-A9B2-C0684B1E450F}" srcOrd="0" destOrd="0" parTransId="{5177EECB-374E-4E02-BF27-B81B149976FC}" sibTransId="{F4F399B1-5FE3-45D3-A835-BB9A60ED7362}"/>
    <dgm:cxn modelId="{519131BA-9267-4C2D-8B6C-CDFB08D6BF01}" type="presOf" srcId="{A931A721-1263-4182-92D3-2185EA9A3DC9}" destId="{46ED612B-FF90-4D3B-BBFB-47B65455AF79}" srcOrd="1" destOrd="0" presId="urn:microsoft.com/office/officeart/2008/layout/HalfCircleOrganizationChart"/>
    <dgm:cxn modelId="{1750EC74-A31B-4B08-90BF-CE7596269F4B}" type="presOf" srcId="{36CB299F-76DB-4520-B251-96D8FBC3D9BB}" destId="{B261676C-65C2-4BC0-9B40-8FF8F3AA9700}" srcOrd="0" destOrd="0" presId="urn:microsoft.com/office/officeart/2008/layout/HalfCircleOrganizationChart"/>
    <dgm:cxn modelId="{403A7C8B-F865-4F50-9437-71C8F30303D9}" srcId="{A931A721-1263-4182-92D3-2185EA9A3DC9}" destId="{36CB299F-76DB-4520-B251-96D8FBC3D9BB}" srcOrd="0" destOrd="0" parTransId="{C36A799D-1258-4C76-8CBF-9EEE90CAD8D2}" sibTransId="{6D1F409B-964B-4C5D-B45A-4440E04AD3DF}"/>
    <dgm:cxn modelId="{0C5CB0F9-7B8A-452F-ADD5-BA60E0F8CF07}" type="presOf" srcId="{4FB5BA3C-6A8C-44EE-8CB8-E58E831FD44F}" destId="{83965913-A0CD-4515-8E46-F0B2A298F7FB}" srcOrd="0" destOrd="0" presId="urn:microsoft.com/office/officeart/2008/layout/HalfCircleOrganizationChart"/>
    <dgm:cxn modelId="{9D45F78D-9419-4E6F-8E81-F28090775A8F}" type="presOf" srcId="{1C60A7E0-B195-4956-9F74-22C993D63FAA}" destId="{A13741F7-D07A-4651-87B7-E2A288EB3B8E}" srcOrd="0" destOrd="0" presId="urn:microsoft.com/office/officeart/2008/layout/HalfCircleOrganizationChart"/>
    <dgm:cxn modelId="{981166D9-D24B-40BF-88DD-AF87FD8FC2F0}" type="presOf" srcId="{1C60A7E0-B195-4956-9F74-22C993D63FAA}" destId="{2E566C38-9BA1-4D58-B114-752322530231}" srcOrd="1" destOrd="0" presId="urn:microsoft.com/office/officeart/2008/layout/HalfCircleOrganizationChart"/>
    <dgm:cxn modelId="{05DA3CBC-C88C-4553-A34A-B031484BDAD8}" type="presParOf" srcId="{1D02C248-6594-43A5-B9B3-6CDD103790E1}" destId="{6C964C53-7386-422F-87C7-25597E20D4B7}" srcOrd="0" destOrd="0" presId="urn:microsoft.com/office/officeart/2008/layout/HalfCircleOrganizationChart"/>
    <dgm:cxn modelId="{8BA6D5CE-720F-4F09-A60F-C527578A1129}" type="presParOf" srcId="{6C964C53-7386-422F-87C7-25597E20D4B7}" destId="{6B5D71EF-317C-4DF5-B917-BA6714160BCC}" srcOrd="0" destOrd="0" presId="urn:microsoft.com/office/officeart/2008/layout/HalfCircleOrganizationChart"/>
    <dgm:cxn modelId="{9221D778-6C14-4FD1-B0E4-CDFF8A73CA24}" type="presParOf" srcId="{6B5D71EF-317C-4DF5-B917-BA6714160BCC}" destId="{1C7FC77B-F16C-4031-8260-3DDAB777F7D4}" srcOrd="0" destOrd="0" presId="urn:microsoft.com/office/officeart/2008/layout/HalfCircleOrganizationChart"/>
    <dgm:cxn modelId="{10A11E72-E49C-4203-92A6-7CFC771D6750}" type="presParOf" srcId="{6B5D71EF-317C-4DF5-B917-BA6714160BCC}" destId="{A3DCE621-D9DE-4C09-96B2-21B5F3EF8A98}" srcOrd="1" destOrd="0" presId="urn:microsoft.com/office/officeart/2008/layout/HalfCircleOrganizationChart"/>
    <dgm:cxn modelId="{F003F48A-5E1E-4261-A531-8E843F788060}" type="presParOf" srcId="{6B5D71EF-317C-4DF5-B917-BA6714160BCC}" destId="{45FCCED6-A719-4674-8898-8FE19C26AE35}" srcOrd="2" destOrd="0" presId="urn:microsoft.com/office/officeart/2008/layout/HalfCircleOrganizationChart"/>
    <dgm:cxn modelId="{F1A9BF60-0B65-4C1A-96B8-258D13726964}" type="presParOf" srcId="{6B5D71EF-317C-4DF5-B917-BA6714160BCC}" destId="{214A07C8-AE0A-4BF0-AF28-5E49FC3D4C09}" srcOrd="3" destOrd="0" presId="urn:microsoft.com/office/officeart/2008/layout/HalfCircleOrganizationChart"/>
    <dgm:cxn modelId="{F88B060A-755A-4A2D-9600-D5CEB7B2EFC0}" type="presParOf" srcId="{6C964C53-7386-422F-87C7-25597E20D4B7}" destId="{1CCDC5C3-385C-4537-9B43-3B18251BBE12}" srcOrd="1" destOrd="0" presId="urn:microsoft.com/office/officeart/2008/layout/HalfCircleOrganizationChart"/>
    <dgm:cxn modelId="{B7917B4E-5D24-40A2-AF5C-9B03F69D499B}" type="presParOf" srcId="{1CCDC5C3-385C-4537-9B43-3B18251BBE12}" destId="{A38DB71C-A76D-4C97-A630-707927EAFD7E}" srcOrd="0" destOrd="0" presId="urn:microsoft.com/office/officeart/2008/layout/HalfCircleOrganizationChart"/>
    <dgm:cxn modelId="{F200BC43-2DF6-4121-96A0-9DDC22152900}" type="presParOf" srcId="{1CCDC5C3-385C-4537-9B43-3B18251BBE12}" destId="{E53A433D-5A0D-43EC-9211-63DBBDEA8323}" srcOrd="1" destOrd="0" presId="urn:microsoft.com/office/officeart/2008/layout/HalfCircleOrganizationChart"/>
    <dgm:cxn modelId="{A9A42B18-DBC8-429D-B794-140120108D1E}" type="presParOf" srcId="{E53A433D-5A0D-43EC-9211-63DBBDEA8323}" destId="{67D3315D-0D27-4274-86ED-6F241B2D292D}" srcOrd="0" destOrd="0" presId="urn:microsoft.com/office/officeart/2008/layout/HalfCircleOrganizationChart"/>
    <dgm:cxn modelId="{B5A2B8DD-E501-4445-93DA-C5C216BCE3E5}" type="presParOf" srcId="{67D3315D-0D27-4274-86ED-6F241B2D292D}" destId="{47943687-6042-4D64-AD4A-01F242DD2E36}" srcOrd="0" destOrd="0" presId="urn:microsoft.com/office/officeart/2008/layout/HalfCircleOrganizationChart"/>
    <dgm:cxn modelId="{1A8751A6-7214-4891-97CE-2A5D170C766A}" type="presParOf" srcId="{67D3315D-0D27-4274-86ED-6F241B2D292D}" destId="{5FE0CAD6-6980-4C9C-8B40-F9C9F2809682}" srcOrd="1" destOrd="0" presId="urn:microsoft.com/office/officeart/2008/layout/HalfCircleOrganizationChart"/>
    <dgm:cxn modelId="{B6326FDB-0160-4716-9C5E-5DE160E95CA0}" type="presParOf" srcId="{67D3315D-0D27-4274-86ED-6F241B2D292D}" destId="{CFB99795-3943-476A-B654-9A8C4A3697AD}" srcOrd="2" destOrd="0" presId="urn:microsoft.com/office/officeart/2008/layout/HalfCircleOrganizationChart"/>
    <dgm:cxn modelId="{E6C7E952-1ACE-4657-B1CA-4EA6A0BE01B5}" type="presParOf" srcId="{67D3315D-0D27-4274-86ED-6F241B2D292D}" destId="{46ED612B-FF90-4D3B-BBFB-47B65455AF79}" srcOrd="3" destOrd="0" presId="urn:microsoft.com/office/officeart/2008/layout/HalfCircleOrganizationChart"/>
    <dgm:cxn modelId="{5C0271F0-2927-4986-99FA-66ADD57BA1C7}" type="presParOf" srcId="{E53A433D-5A0D-43EC-9211-63DBBDEA8323}" destId="{548AFBB3-31DE-4F79-B23E-355D5ABA1C18}" srcOrd="1" destOrd="0" presId="urn:microsoft.com/office/officeart/2008/layout/HalfCircleOrganizationChart"/>
    <dgm:cxn modelId="{F3EC5708-7D7F-4999-BA41-C48D23380A9F}" type="presParOf" srcId="{548AFBB3-31DE-4F79-B23E-355D5ABA1C18}" destId="{E664A438-E1C2-4B9D-9D95-4CAAE67AAF02}" srcOrd="0" destOrd="0" presId="urn:microsoft.com/office/officeart/2008/layout/HalfCircleOrganizationChart"/>
    <dgm:cxn modelId="{DAC99BA7-0FD0-44C0-8C65-F0619A1EFBB3}" type="presParOf" srcId="{548AFBB3-31DE-4F79-B23E-355D5ABA1C18}" destId="{4E485DC5-461F-4AFE-AAC1-DEBC705F122A}" srcOrd="1" destOrd="0" presId="urn:microsoft.com/office/officeart/2008/layout/HalfCircleOrganizationChart"/>
    <dgm:cxn modelId="{88228D5E-C1F2-4D6A-8AD7-C8E27C6638CB}" type="presParOf" srcId="{4E485DC5-461F-4AFE-AAC1-DEBC705F122A}" destId="{9AA9857A-AE34-4C60-AED7-753D4895D9DC}" srcOrd="0" destOrd="0" presId="urn:microsoft.com/office/officeart/2008/layout/HalfCircleOrganizationChart"/>
    <dgm:cxn modelId="{46487556-1ECA-462D-973C-7E3B4F0CAC42}" type="presParOf" srcId="{9AA9857A-AE34-4C60-AED7-753D4895D9DC}" destId="{B261676C-65C2-4BC0-9B40-8FF8F3AA9700}" srcOrd="0" destOrd="0" presId="urn:microsoft.com/office/officeart/2008/layout/HalfCircleOrganizationChart"/>
    <dgm:cxn modelId="{A61868B5-31EB-4682-8395-E4DCDFC9B1D1}" type="presParOf" srcId="{9AA9857A-AE34-4C60-AED7-753D4895D9DC}" destId="{B5337828-3F34-4AB7-9FF0-88994812984A}" srcOrd="1" destOrd="0" presId="urn:microsoft.com/office/officeart/2008/layout/HalfCircleOrganizationChart"/>
    <dgm:cxn modelId="{81F6A2D1-3C9F-4390-979D-78A2125B5A0F}" type="presParOf" srcId="{9AA9857A-AE34-4C60-AED7-753D4895D9DC}" destId="{D84FCF2B-5B6B-484C-ACCC-F5C2B89D352A}" srcOrd="2" destOrd="0" presId="urn:microsoft.com/office/officeart/2008/layout/HalfCircleOrganizationChart"/>
    <dgm:cxn modelId="{099D0699-FF51-4927-BE82-DCEF75E15646}" type="presParOf" srcId="{9AA9857A-AE34-4C60-AED7-753D4895D9DC}" destId="{9B6F0049-4348-4A80-A7BC-D479507DD18C}" srcOrd="3" destOrd="0" presId="urn:microsoft.com/office/officeart/2008/layout/HalfCircleOrganizationChart"/>
    <dgm:cxn modelId="{94E65FFB-7411-4933-8C2F-D5BBAC2BDE1E}" type="presParOf" srcId="{4E485DC5-461F-4AFE-AAC1-DEBC705F122A}" destId="{96125D9E-67C2-4D6F-9597-C55CBBAA0315}" srcOrd="1" destOrd="0" presId="urn:microsoft.com/office/officeart/2008/layout/HalfCircleOrganizationChart"/>
    <dgm:cxn modelId="{DD77BFE4-3F7E-427A-BAF0-8F736EAC9523}" type="presParOf" srcId="{4E485DC5-461F-4AFE-AAC1-DEBC705F122A}" destId="{0F100F56-103D-44E9-BAF3-BE20418B3C3B}" srcOrd="2" destOrd="0" presId="urn:microsoft.com/office/officeart/2008/layout/HalfCircleOrganizationChart"/>
    <dgm:cxn modelId="{EECF21E6-6415-4B0D-95F9-4201AB59B0C8}" type="presParOf" srcId="{548AFBB3-31DE-4F79-B23E-355D5ABA1C18}" destId="{4E5BE8F6-8465-4651-B9A0-B174AB3AD0A4}" srcOrd="2" destOrd="0" presId="urn:microsoft.com/office/officeart/2008/layout/HalfCircleOrganizationChart"/>
    <dgm:cxn modelId="{0E4F2116-D63C-4B80-9D5D-4F67A4AB82C1}" type="presParOf" srcId="{548AFBB3-31DE-4F79-B23E-355D5ABA1C18}" destId="{41462294-0670-4791-9C04-8EE3BA3FBDD9}" srcOrd="3" destOrd="0" presId="urn:microsoft.com/office/officeart/2008/layout/HalfCircleOrganizationChart"/>
    <dgm:cxn modelId="{8CD7D9B4-8E79-4891-AFB4-BA5114E1A8D1}" type="presParOf" srcId="{41462294-0670-4791-9C04-8EE3BA3FBDD9}" destId="{99C4E763-E964-4842-A8E3-C656F3CDFCC2}" srcOrd="0" destOrd="0" presId="urn:microsoft.com/office/officeart/2008/layout/HalfCircleOrganizationChart"/>
    <dgm:cxn modelId="{BED48858-D2CB-4529-AE17-12F26DD372B6}" type="presParOf" srcId="{99C4E763-E964-4842-A8E3-C656F3CDFCC2}" destId="{D88EEA01-6DF4-49DE-B127-BB591783B3D7}" srcOrd="0" destOrd="0" presId="urn:microsoft.com/office/officeart/2008/layout/HalfCircleOrganizationChart"/>
    <dgm:cxn modelId="{3A9B09CD-035C-4440-A365-8DDBF90F4F31}" type="presParOf" srcId="{99C4E763-E964-4842-A8E3-C656F3CDFCC2}" destId="{852D3174-477A-41F3-AAA0-A6AF05E60842}" srcOrd="1" destOrd="0" presId="urn:microsoft.com/office/officeart/2008/layout/HalfCircleOrganizationChart"/>
    <dgm:cxn modelId="{3C768DC6-D64D-4835-9CE3-A4103A42CE11}" type="presParOf" srcId="{99C4E763-E964-4842-A8E3-C656F3CDFCC2}" destId="{DE9BF11F-EEA0-4B8C-A3A6-8BD2B7256B14}" srcOrd="2" destOrd="0" presId="urn:microsoft.com/office/officeart/2008/layout/HalfCircleOrganizationChart"/>
    <dgm:cxn modelId="{15D99BC7-6869-4DD4-ADD2-EA98605AA520}" type="presParOf" srcId="{99C4E763-E964-4842-A8E3-C656F3CDFCC2}" destId="{B3820AAB-C124-49E5-BD3E-B93DD3D6A749}" srcOrd="3" destOrd="0" presId="urn:microsoft.com/office/officeart/2008/layout/HalfCircleOrganizationChart"/>
    <dgm:cxn modelId="{2982F69C-BCCB-44CA-AF05-8110E7F10F2C}" type="presParOf" srcId="{41462294-0670-4791-9C04-8EE3BA3FBDD9}" destId="{E52DCA5C-C191-48FF-9637-68CB25319D31}" srcOrd="1" destOrd="0" presId="urn:microsoft.com/office/officeart/2008/layout/HalfCircleOrganizationChart"/>
    <dgm:cxn modelId="{EC12BE28-05FE-4093-B09F-E0FEFE3FC46B}" type="presParOf" srcId="{41462294-0670-4791-9C04-8EE3BA3FBDD9}" destId="{406E56AE-A261-4FA7-845E-FC70269E54A6}" srcOrd="2" destOrd="0" presId="urn:microsoft.com/office/officeart/2008/layout/HalfCircleOrganizationChart"/>
    <dgm:cxn modelId="{D505B28C-5A63-4C9E-BF48-0BB6BE15FE59}" type="presParOf" srcId="{548AFBB3-31DE-4F79-B23E-355D5ABA1C18}" destId="{ECF154F1-CEB7-4314-993C-76F47AE33EF7}" srcOrd="4" destOrd="0" presId="urn:microsoft.com/office/officeart/2008/layout/HalfCircleOrganizationChart"/>
    <dgm:cxn modelId="{283D45F4-E9D7-409F-AB28-2D51C7406DA9}" type="presParOf" srcId="{548AFBB3-31DE-4F79-B23E-355D5ABA1C18}" destId="{547EF1EE-EADB-4D13-8707-EC4E185F9FB8}" srcOrd="5" destOrd="0" presId="urn:microsoft.com/office/officeart/2008/layout/HalfCircleOrganizationChart"/>
    <dgm:cxn modelId="{6020A240-E840-488D-9828-CC31EE458B7D}" type="presParOf" srcId="{547EF1EE-EADB-4D13-8707-EC4E185F9FB8}" destId="{45667FF2-331F-4A59-987B-5F788C363A23}" srcOrd="0" destOrd="0" presId="urn:microsoft.com/office/officeart/2008/layout/HalfCircleOrganizationChart"/>
    <dgm:cxn modelId="{E83EFF7C-C001-4A51-904C-C0A56F5DA510}" type="presParOf" srcId="{45667FF2-331F-4A59-987B-5F788C363A23}" destId="{E6139557-E91F-4142-A477-6C04A857772F}" srcOrd="0" destOrd="0" presId="urn:microsoft.com/office/officeart/2008/layout/HalfCircleOrganizationChart"/>
    <dgm:cxn modelId="{5BA5D6B0-EBA9-431F-A0C6-5D398325E38D}" type="presParOf" srcId="{45667FF2-331F-4A59-987B-5F788C363A23}" destId="{EA9EC007-B627-42C1-B2A7-CAF3AD11B826}" srcOrd="1" destOrd="0" presId="urn:microsoft.com/office/officeart/2008/layout/HalfCircleOrganizationChart"/>
    <dgm:cxn modelId="{439BA116-BE05-4923-8CA1-3B6F67A6C8AC}" type="presParOf" srcId="{45667FF2-331F-4A59-987B-5F788C363A23}" destId="{F74E27C5-CE81-429D-B4E3-E665E8526F28}" srcOrd="2" destOrd="0" presId="urn:microsoft.com/office/officeart/2008/layout/HalfCircleOrganizationChart"/>
    <dgm:cxn modelId="{D1AF9467-4926-4932-B450-254BDD71FA3A}" type="presParOf" srcId="{45667FF2-331F-4A59-987B-5F788C363A23}" destId="{15EF9600-E35E-4A3F-A3FB-FBC7F5D0331E}" srcOrd="3" destOrd="0" presId="urn:microsoft.com/office/officeart/2008/layout/HalfCircleOrganizationChart"/>
    <dgm:cxn modelId="{1A93D394-F175-45DB-84C0-FAF3CC7BAAD0}" type="presParOf" srcId="{547EF1EE-EADB-4D13-8707-EC4E185F9FB8}" destId="{ED735D4D-323F-42CE-9FB4-027137E75384}" srcOrd="1" destOrd="0" presId="urn:microsoft.com/office/officeart/2008/layout/HalfCircleOrganizationChart"/>
    <dgm:cxn modelId="{DE0A9A82-FCCB-4F40-9FB7-63DE2472B9EA}" type="presParOf" srcId="{547EF1EE-EADB-4D13-8707-EC4E185F9FB8}" destId="{6F22B276-EF37-4685-A827-212C8F107829}" srcOrd="2" destOrd="0" presId="urn:microsoft.com/office/officeart/2008/layout/HalfCircleOrganizationChart"/>
    <dgm:cxn modelId="{2B4E0D1D-CF07-4437-ACE8-40AFFA05DBBC}" type="presParOf" srcId="{E53A433D-5A0D-43EC-9211-63DBBDEA8323}" destId="{5CCE56C3-6973-4445-B365-EB7A3E25D534}" srcOrd="2" destOrd="0" presId="urn:microsoft.com/office/officeart/2008/layout/HalfCircleOrganizationChart"/>
    <dgm:cxn modelId="{E345D4C9-EB13-4498-8B7B-CAF699E5E1FB}" type="presParOf" srcId="{1CCDC5C3-385C-4537-9B43-3B18251BBE12}" destId="{06673060-F283-4BBF-9209-9DCC5CCA2A6E}" srcOrd="2" destOrd="0" presId="urn:microsoft.com/office/officeart/2008/layout/HalfCircleOrganizationChart"/>
    <dgm:cxn modelId="{ECF0565B-B581-4469-87D0-264B7F89F780}" type="presParOf" srcId="{1CCDC5C3-385C-4537-9B43-3B18251BBE12}" destId="{6352DFEF-86B0-476E-8478-9A200C955C79}" srcOrd="3" destOrd="0" presId="urn:microsoft.com/office/officeart/2008/layout/HalfCircleOrganizationChart"/>
    <dgm:cxn modelId="{892CD449-2E10-444D-BC59-84F76AC8DEB3}" type="presParOf" srcId="{6352DFEF-86B0-476E-8478-9A200C955C79}" destId="{4B3FCD93-561D-48EB-A983-2C6278CD5F3F}" srcOrd="0" destOrd="0" presId="urn:microsoft.com/office/officeart/2008/layout/HalfCircleOrganizationChart"/>
    <dgm:cxn modelId="{2D490BBE-907F-4A4E-9D2A-2268F20D2322}" type="presParOf" srcId="{4B3FCD93-561D-48EB-A983-2C6278CD5F3F}" destId="{A13741F7-D07A-4651-87B7-E2A288EB3B8E}" srcOrd="0" destOrd="0" presId="urn:microsoft.com/office/officeart/2008/layout/HalfCircleOrganizationChart"/>
    <dgm:cxn modelId="{8F7BD317-6BB3-4559-8923-304BDA64FDAC}" type="presParOf" srcId="{4B3FCD93-561D-48EB-A983-2C6278CD5F3F}" destId="{BE829D74-C8CA-445D-96F9-E3614A3099EC}" srcOrd="1" destOrd="0" presId="urn:microsoft.com/office/officeart/2008/layout/HalfCircleOrganizationChart"/>
    <dgm:cxn modelId="{447C187F-FC92-4C8F-8C23-6B67C66144DC}" type="presParOf" srcId="{4B3FCD93-561D-48EB-A983-2C6278CD5F3F}" destId="{DDE6B198-8090-4E9D-899A-9B576BCAFF6C}" srcOrd="2" destOrd="0" presId="urn:microsoft.com/office/officeart/2008/layout/HalfCircleOrganizationChart"/>
    <dgm:cxn modelId="{A42ACEF4-57D0-4599-A84A-173022B6A115}" type="presParOf" srcId="{4B3FCD93-561D-48EB-A983-2C6278CD5F3F}" destId="{2E566C38-9BA1-4D58-B114-752322530231}" srcOrd="3" destOrd="0" presId="urn:microsoft.com/office/officeart/2008/layout/HalfCircleOrganizationChart"/>
    <dgm:cxn modelId="{E5227D81-911D-4DD4-9222-9D8437A926E2}" type="presParOf" srcId="{6352DFEF-86B0-476E-8478-9A200C955C79}" destId="{45CF1DA9-DC7D-44A5-93EA-252A20743930}" srcOrd="1" destOrd="0" presId="urn:microsoft.com/office/officeart/2008/layout/HalfCircleOrganizationChart"/>
    <dgm:cxn modelId="{75ED5609-429C-4A56-97C8-11E18ADC9549}" type="presParOf" srcId="{45CF1DA9-DC7D-44A5-93EA-252A20743930}" destId="{BA67822A-A817-4466-9076-08898003068F}" srcOrd="0" destOrd="0" presId="urn:microsoft.com/office/officeart/2008/layout/HalfCircleOrganizationChart"/>
    <dgm:cxn modelId="{4E749CCD-18C4-4491-8FDC-FC0AE22AAD95}" type="presParOf" srcId="{45CF1DA9-DC7D-44A5-93EA-252A20743930}" destId="{B6A81450-ECCF-417A-AFC0-9E04208D5599}" srcOrd="1" destOrd="0" presId="urn:microsoft.com/office/officeart/2008/layout/HalfCircleOrganizationChart"/>
    <dgm:cxn modelId="{410503A0-C3F5-4718-AC52-56FD19DB5DB6}" type="presParOf" srcId="{B6A81450-ECCF-417A-AFC0-9E04208D5599}" destId="{609CDD99-8E46-469B-BDF7-5E9931978DD8}" srcOrd="0" destOrd="0" presId="urn:microsoft.com/office/officeart/2008/layout/HalfCircleOrganizationChart"/>
    <dgm:cxn modelId="{C0B2C778-3E9A-4F1E-BC4B-C34DBCBD8A2F}" type="presParOf" srcId="{609CDD99-8E46-469B-BDF7-5E9931978DD8}" destId="{D1089817-B5EA-4527-81D0-5F785CCBED10}" srcOrd="0" destOrd="0" presId="urn:microsoft.com/office/officeart/2008/layout/HalfCircleOrganizationChart"/>
    <dgm:cxn modelId="{3E473491-E030-4282-BB80-899CDF2237C2}" type="presParOf" srcId="{609CDD99-8E46-469B-BDF7-5E9931978DD8}" destId="{765AF7C0-9E27-4989-A059-D3A3A2B2C504}" srcOrd="1" destOrd="0" presId="urn:microsoft.com/office/officeart/2008/layout/HalfCircleOrganizationChart"/>
    <dgm:cxn modelId="{C0002D4D-6670-4951-85D1-B76128C2C652}" type="presParOf" srcId="{609CDD99-8E46-469B-BDF7-5E9931978DD8}" destId="{360D8617-DCDA-412B-9E91-7D1C4D40FC13}" srcOrd="2" destOrd="0" presId="urn:microsoft.com/office/officeart/2008/layout/HalfCircleOrganizationChart"/>
    <dgm:cxn modelId="{FF3A2BF2-8AEE-4B81-A861-7FFFD7B8E84A}" type="presParOf" srcId="{609CDD99-8E46-469B-BDF7-5E9931978DD8}" destId="{0347DA16-9A49-4CCB-9B59-7A243EA2F513}" srcOrd="3" destOrd="0" presId="urn:microsoft.com/office/officeart/2008/layout/HalfCircleOrganizationChart"/>
    <dgm:cxn modelId="{B6B7E377-9C56-4F94-BD54-219212D34F23}" type="presParOf" srcId="{B6A81450-ECCF-417A-AFC0-9E04208D5599}" destId="{8CB2F7D1-514A-463F-AA23-BF04D1B8EE8E}" srcOrd="1" destOrd="0" presId="urn:microsoft.com/office/officeart/2008/layout/HalfCircleOrganizationChart"/>
    <dgm:cxn modelId="{4A3AFBEC-59D7-40A8-BD86-BB2BE0F349C8}" type="presParOf" srcId="{B6A81450-ECCF-417A-AFC0-9E04208D5599}" destId="{B3E56594-8750-4A83-B965-7833C550C8A8}" srcOrd="2" destOrd="0" presId="urn:microsoft.com/office/officeart/2008/layout/HalfCircleOrganizationChart"/>
    <dgm:cxn modelId="{7851EAC4-FD86-4D59-8190-6F98FDE519BE}" type="presParOf" srcId="{45CF1DA9-DC7D-44A5-93EA-252A20743930}" destId="{89432065-8804-40DC-A0E6-944BBA086F90}" srcOrd="2" destOrd="0" presId="urn:microsoft.com/office/officeart/2008/layout/HalfCircleOrganizationChart"/>
    <dgm:cxn modelId="{37D981F7-0B75-4809-80B2-DCAC20A1FC28}" type="presParOf" srcId="{45CF1DA9-DC7D-44A5-93EA-252A20743930}" destId="{9BACFC60-930D-4818-AA39-82D28C0623F1}" srcOrd="3" destOrd="0" presId="urn:microsoft.com/office/officeart/2008/layout/HalfCircleOrganizationChart"/>
    <dgm:cxn modelId="{F1C6DA0E-4843-4262-AD4B-5098D43C3DD1}" type="presParOf" srcId="{9BACFC60-930D-4818-AA39-82D28C0623F1}" destId="{8BD3A9B0-AF22-4C8F-A396-E93BBDAC90D3}" srcOrd="0" destOrd="0" presId="urn:microsoft.com/office/officeart/2008/layout/HalfCircleOrganizationChart"/>
    <dgm:cxn modelId="{0C4E6B81-CBE0-44A7-9E01-5125F20AA97B}" type="presParOf" srcId="{8BD3A9B0-AF22-4C8F-A396-E93BBDAC90D3}" destId="{83965913-A0CD-4515-8E46-F0B2A298F7FB}" srcOrd="0" destOrd="0" presId="urn:microsoft.com/office/officeart/2008/layout/HalfCircleOrganizationChart"/>
    <dgm:cxn modelId="{456F23D1-EE3C-4CFD-B183-16E500E8B7FF}" type="presParOf" srcId="{8BD3A9B0-AF22-4C8F-A396-E93BBDAC90D3}" destId="{F3992A38-FEE2-4A88-A31F-4FF88840081C}" srcOrd="1" destOrd="0" presId="urn:microsoft.com/office/officeart/2008/layout/HalfCircleOrganizationChart"/>
    <dgm:cxn modelId="{98E628AB-9D0D-43A3-9B42-4E2F2CB67746}" type="presParOf" srcId="{8BD3A9B0-AF22-4C8F-A396-E93BBDAC90D3}" destId="{1B4C8EDD-0718-489F-B2AF-C183085DA918}" srcOrd="2" destOrd="0" presId="urn:microsoft.com/office/officeart/2008/layout/HalfCircleOrganizationChart"/>
    <dgm:cxn modelId="{50D5B72E-9016-4250-9AF5-2F38933658B5}" type="presParOf" srcId="{8BD3A9B0-AF22-4C8F-A396-E93BBDAC90D3}" destId="{FCDA380B-BDAE-4D7D-8F96-E12BCE988DF0}" srcOrd="3" destOrd="0" presId="urn:microsoft.com/office/officeart/2008/layout/HalfCircleOrganizationChart"/>
    <dgm:cxn modelId="{45271B1F-82F8-4FD3-AE9D-B9A5EC2BBC4B}" type="presParOf" srcId="{9BACFC60-930D-4818-AA39-82D28C0623F1}" destId="{3F6F7C9B-F124-4F78-9AB7-8DCB30F07267}" srcOrd="1" destOrd="0" presId="urn:microsoft.com/office/officeart/2008/layout/HalfCircleOrganizationChart"/>
    <dgm:cxn modelId="{EC7B3BA2-1C77-4C68-A32F-C8AFB5EEBC9E}" type="presParOf" srcId="{9BACFC60-930D-4818-AA39-82D28C0623F1}" destId="{D79003BF-94D1-4207-95F9-9C3C494113B0}" srcOrd="2" destOrd="0" presId="urn:microsoft.com/office/officeart/2008/layout/HalfCircleOrganizationChart"/>
    <dgm:cxn modelId="{924223D8-7512-4A8A-9FC4-B4A584DF08A6}" type="presParOf" srcId="{6352DFEF-86B0-476E-8478-9A200C955C79}" destId="{5D0BB0E5-B1BA-4DB6-9B4A-A6CF4E4945E0}" srcOrd="2" destOrd="0" presId="urn:microsoft.com/office/officeart/2008/layout/HalfCircleOrganizationChart"/>
    <dgm:cxn modelId="{F6BB2844-73E3-448F-8801-CD00CFF067C4}" type="presParOf" srcId="{6C964C53-7386-422F-87C7-25597E20D4B7}" destId="{EB7A0083-04B5-41F6-9465-0B1CD9DA38D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DA5D4-744D-4E29-A516-6AB845502F7B}" type="doc">
      <dgm:prSet loTypeId="urn:microsoft.com/office/officeart/2005/8/layout/orgChart1" loCatId="hierarchy" qsTypeId="urn:microsoft.com/office/officeart/2005/8/quickstyle/simple5" qsCatId="simple" csTypeId="urn:microsoft.com/office/officeart/2005/8/colors/accent3_2" csCatId="accent3" phldr="1"/>
      <dgm:spPr/>
      <dgm:t>
        <a:bodyPr/>
        <a:lstStyle/>
        <a:p>
          <a:endParaRPr lang="en-GB"/>
        </a:p>
      </dgm:t>
    </dgm:pt>
    <dgm:pt modelId="{A72355A0-6518-4959-A5BD-09C2DCC052E1}">
      <dgm:prSet phldrT="[Texto]" custT="1"/>
      <dgm:spPr>
        <a:solidFill>
          <a:srgbClr val="EFE7FF"/>
        </a:solidFill>
        <a:effectLst>
          <a:outerShdw blurRad="50800" dist="38100" dir="5400000" algn="t" rotWithShape="0">
            <a:prstClr val="black">
              <a:alpha val="40000"/>
            </a:prstClr>
          </a:outerShdw>
        </a:effectLst>
      </dgm:spPr>
      <dgm:t>
        <a:bodyPr/>
        <a:lstStyle/>
        <a:p>
          <a:r>
            <a:rPr lang="en-GB" sz="1600" noProof="0" dirty="0" err="1" smtClean="0">
              <a:solidFill>
                <a:srgbClr val="7030A0"/>
              </a:solidFill>
              <a:latin typeface="Segoe UI Semibold" panose="020B0702040204020203" pitchFamily="34" charset="0"/>
              <a:cs typeface="Segoe UI Semibold" panose="020B0702040204020203" pitchFamily="34" charset="0"/>
            </a:rPr>
            <a:t>Objetivos</a:t>
          </a:r>
          <a:r>
            <a:rPr lang="en-GB" sz="1600" noProof="0" dirty="0" smtClean="0">
              <a:solidFill>
                <a:srgbClr val="7030A0"/>
              </a:solidFill>
              <a:latin typeface="Segoe UI Semibold" panose="020B0702040204020203" pitchFamily="34" charset="0"/>
              <a:cs typeface="Segoe UI Semibold" panose="020B0702040204020203" pitchFamily="34" charset="0"/>
            </a:rPr>
            <a:t> de </a:t>
          </a:r>
          <a:r>
            <a:rPr lang="en-GB" sz="1600" noProof="0" dirty="0" err="1" smtClean="0">
              <a:solidFill>
                <a:srgbClr val="7030A0"/>
              </a:solidFill>
              <a:latin typeface="Segoe UI Semibold" panose="020B0702040204020203" pitchFamily="34" charset="0"/>
              <a:cs typeface="Segoe UI Semibold" panose="020B0702040204020203" pitchFamily="34" charset="0"/>
            </a:rPr>
            <a:t>Diseño</a:t>
          </a:r>
          <a:endParaRPr lang="en-GB" sz="1600" noProof="0" dirty="0" smtClean="0">
            <a:solidFill>
              <a:srgbClr val="7030A0"/>
            </a:solidFill>
            <a:latin typeface="Segoe UI Semibold" panose="020B0702040204020203" pitchFamily="34" charset="0"/>
            <a:cs typeface="Segoe UI Semibold" panose="020B0702040204020203" pitchFamily="34" charset="0"/>
          </a:endParaRPr>
        </a:p>
        <a:p>
          <a:r>
            <a:rPr lang="es-ES" sz="1400" noProof="0" dirty="0" smtClean="0">
              <a:solidFill>
                <a:srgbClr val="7030A0"/>
              </a:solidFill>
              <a:latin typeface="Segoe UI Light" panose="020B0502040204020203" pitchFamily="34" charset="0"/>
              <a:cs typeface="Segoe UI Light" panose="020B0502040204020203" pitchFamily="34" charset="0"/>
            </a:rPr>
            <a:t>De sistemas de transporte de agua</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41FFC5F3-7290-4618-B6A6-E710A9B7DE0A}" type="parTrans" cxnId="{5DC2F558-7AA5-43E7-9A46-95E4C9A371F4}">
      <dgm:prSet/>
      <dgm:spPr/>
      <dgm:t>
        <a:bodyPr/>
        <a:lstStyle/>
        <a:p>
          <a:endParaRPr lang="en-GB" sz="1800">
            <a:latin typeface="Segoe UI Light" panose="020B0502040204020203" pitchFamily="34" charset="0"/>
            <a:cs typeface="Segoe UI Light" panose="020B0502040204020203" pitchFamily="34" charset="0"/>
          </a:endParaRPr>
        </a:p>
      </dgm:t>
    </dgm:pt>
    <dgm:pt modelId="{ADA048F7-C034-435F-8FA7-1723B73C72AA}" type="sibTrans" cxnId="{5DC2F558-7AA5-43E7-9A46-95E4C9A371F4}">
      <dgm:prSet/>
      <dgm:spPr/>
      <dgm:t>
        <a:bodyPr/>
        <a:lstStyle/>
        <a:p>
          <a:endParaRPr lang="en-GB" sz="1800">
            <a:latin typeface="Segoe UI Light" panose="020B0502040204020203" pitchFamily="34" charset="0"/>
            <a:cs typeface="Segoe UI Light" panose="020B0502040204020203" pitchFamily="34" charset="0"/>
          </a:endParaRPr>
        </a:p>
      </dgm:t>
    </dgm:pt>
    <dgm:pt modelId="{3909B3EB-B3BA-4DE6-958C-D189E2A5C622}">
      <dgm:prSet phldrT="[Texto]" custT="1"/>
      <dgm:spPr>
        <a:solidFill>
          <a:srgbClr val="EDEDED"/>
        </a:solidFill>
        <a:effectLst>
          <a:outerShdw blurRad="50800" dist="38100" dir="5400000" algn="t" rotWithShape="0">
            <a:prstClr val="black">
              <a:alpha val="40000"/>
            </a:prstClr>
          </a:outerShdw>
        </a:effectLst>
      </dgm:spPr>
      <dgm:t>
        <a:bodyPr/>
        <a:lstStyle/>
        <a:p>
          <a:r>
            <a:rPr lang="en-GB" sz="1600" noProof="0" dirty="0" err="1" smtClean="0">
              <a:solidFill>
                <a:srgbClr val="7030A0"/>
              </a:solidFill>
              <a:latin typeface="Segoe UI Semibold" panose="020B0702040204020203" pitchFamily="34" charset="0"/>
              <a:cs typeface="Segoe UI Semibold" panose="020B0702040204020203" pitchFamily="34" charset="0"/>
            </a:rPr>
            <a:t>Objetivo</a:t>
          </a:r>
          <a:r>
            <a:rPr lang="en-GB" sz="1600" noProof="0" dirty="0" smtClean="0">
              <a:solidFill>
                <a:srgbClr val="7030A0"/>
              </a:solidFill>
              <a:latin typeface="Segoe UI Semibold" panose="020B0702040204020203" pitchFamily="34" charset="0"/>
              <a:cs typeface="Segoe UI Semibold" panose="020B0702040204020203" pitchFamily="34" charset="0"/>
            </a:rPr>
            <a:t> </a:t>
          </a:r>
          <a:r>
            <a:rPr lang="en-GB" sz="1600" noProof="0" dirty="0" err="1" smtClean="0">
              <a:solidFill>
                <a:srgbClr val="7030A0"/>
              </a:solidFill>
              <a:latin typeface="Segoe UI Semibold" panose="020B0702040204020203" pitchFamily="34" charset="0"/>
              <a:cs typeface="Segoe UI Semibold" panose="020B0702040204020203" pitchFamily="34" charset="0"/>
            </a:rPr>
            <a:t>Único</a:t>
          </a:r>
          <a:r>
            <a:rPr lang="en-GB" sz="1600" noProof="0" dirty="0" smtClean="0">
              <a:solidFill>
                <a:srgbClr val="7030A0"/>
              </a:solidFill>
              <a:latin typeface="Segoe UI Semibold" panose="020B0702040204020203" pitchFamily="34" charset="0"/>
              <a:cs typeface="Segoe UI Semibold" panose="020B0702040204020203" pitchFamily="34" charset="0"/>
            </a:rPr>
            <a:t>: </a:t>
          </a:r>
        </a:p>
        <a:p>
          <a:r>
            <a:rPr lang="en-GB" sz="1400" noProof="0" dirty="0" smtClean="0">
              <a:solidFill>
                <a:srgbClr val="7030A0"/>
              </a:solidFill>
              <a:latin typeface="Segoe UI Light" panose="020B0502040204020203" pitchFamily="34" charset="0"/>
              <a:cs typeface="Segoe UI Light" panose="020B0502040204020203" pitchFamily="34" charset="0"/>
            </a:rPr>
            <a:t>70% de la </a:t>
          </a:r>
          <a:r>
            <a:rPr lang="en-GB" sz="1400" noProof="0" dirty="0" err="1" smtClean="0">
              <a:solidFill>
                <a:srgbClr val="7030A0"/>
              </a:solidFill>
              <a:latin typeface="Segoe UI Light" panose="020B0502040204020203" pitchFamily="34" charset="0"/>
              <a:cs typeface="Segoe UI Light" panose="020B0502040204020203" pitchFamily="34" charset="0"/>
            </a:rPr>
            <a:t>literatura</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A2E121F1-0957-4E0B-B14E-6F38F174DAAF}" type="parTrans" cxnId="{734EB454-B766-449D-AA7A-B1EAC8B00DA3}">
      <dgm:prSet/>
      <dgm:spPr/>
      <dgm:t>
        <a:bodyPr/>
        <a:lstStyle/>
        <a:p>
          <a:endParaRPr lang="en-GB" sz="1800">
            <a:latin typeface="Segoe UI Light" panose="020B0502040204020203" pitchFamily="34" charset="0"/>
            <a:cs typeface="Segoe UI Light" panose="020B0502040204020203" pitchFamily="34" charset="0"/>
          </a:endParaRPr>
        </a:p>
      </dgm:t>
    </dgm:pt>
    <dgm:pt modelId="{3CB42A30-50D3-4ADD-B1B4-1419E82D904E}" type="sibTrans" cxnId="{734EB454-B766-449D-AA7A-B1EAC8B00DA3}">
      <dgm:prSet/>
      <dgm:spPr/>
      <dgm:t>
        <a:bodyPr/>
        <a:lstStyle/>
        <a:p>
          <a:endParaRPr lang="en-GB" sz="1800">
            <a:latin typeface="Segoe UI Light" panose="020B0502040204020203" pitchFamily="34" charset="0"/>
            <a:cs typeface="Segoe UI Light" panose="020B0502040204020203" pitchFamily="34" charset="0"/>
          </a:endParaRPr>
        </a:p>
      </dgm:t>
    </dgm:pt>
    <dgm:pt modelId="{A9A4754B-08B7-420F-AFAF-722F86D2DAD0}">
      <dgm:prSet phldrT="[Texto]" custT="1"/>
      <dgm:spPr>
        <a:solidFill>
          <a:srgbClr val="EDEDED"/>
        </a:solidFill>
        <a:effectLst>
          <a:outerShdw blurRad="50800" dist="38100" dir="5400000" algn="t" rotWithShape="0">
            <a:prstClr val="black">
              <a:alpha val="40000"/>
            </a:prstClr>
          </a:outerShdw>
        </a:effectLst>
      </dgm:spPr>
      <dgm:t>
        <a:bodyPr/>
        <a:lstStyle/>
        <a:p>
          <a:r>
            <a:rPr lang="en-GB" sz="1400" noProof="0" dirty="0" err="1" smtClean="0">
              <a:solidFill>
                <a:srgbClr val="CC0099"/>
              </a:solidFill>
              <a:latin typeface="Segoe UI Semibold" panose="020B0702040204020203" pitchFamily="34" charset="0"/>
              <a:cs typeface="Segoe UI Semibold" panose="020B0702040204020203" pitchFamily="34" charset="0"/>
            </a:rPr>
            <a:t>Mínimo</a:t>
          </a:r>
          <a:r>
            <a:rPr lang="en-GB" sz="1400" noProof="0" dirty="0" smtClean="0">
              <a:solidFill>
                <a:srgbClr val="CC0099"/>
              </a:solidFill>
              <a:latin typeface="Segoe UI Semibold" panose="020B0702040204020203" pitchFamily="34" charset="0"/>
              <a:cs typeface="Segoe UI Semibold" panose="020B0702040204020203" pitchFamily="34" charset="0"/>
            </a:rPr>
            <a:t> </a:t>
          </a:r>
          <a:r>
            <a:rPr lang="en-GB" sz="1400" noProof="0" dirty="0" err="1" smtClean="0">
              <a:solidFill>
                <a:srgbClr val="CC0099"/>
              </a:solidFill>
              <a:latin typeface="Segoe UI Semibold" panose="020B0702040204020203" pitchFamily="34" charset="0"/>
              <a:cs typeface="Segoe UI Semibold" panose="020B0702040204020203" pitchFamily="34" charset="0"/>
            </a:rPr>
            <a:t>Coste</a:t>
          </a:r>
          <a:endParaRPr lang="en-GB" sz="1400" noProof="0" dirty="0">
            <a:solidFill>
              <a:srgbClr val="CC0099"/>
            </a:solidFill>
            <a:latin typeface="Segoe UI Semibold" panose="020B0702040204020203" pitchFamily="34" charset="0"/>
            <a:cs typeface="Segoe UI Semibold" panose="020B0702040204020203" pitchFamily="34" charset="0"/>
          </a:endParaRPr>
        </a:p>
      </dgm:t>
    </dgm:pt>
    <dgm:pt modelId="{A04822D3-714D-4BE4-A459-E7706A46B9DA}" type="parTrans" cxnId="{84374210-4CE3-476A-A40F-50D2990D65F6}">
      <dgm:prSet/>
      <dgm:spPr/>
      <dgm:t>
        <a:bodyPr/>
        <a:lstStyle/>
        <a:p>
          <a:endParaRPr lang="en-GB" sz="1800">
            <a:latin typeface="Segoe UI Light" panose="020B0502040204020203" pitchFamily="34" charset="0"/>
            <a:cs typeface="Segoe UI Light" panose="020B0502040204020203" pitchFamily="34" charset="0"/>
          </a:endParaRPr>
        </a:p>
      </dgm:t>
    </dgm:pt>
    <dgm:pt modelId="{806439E2-EB3E-488D-8EC3-5782446DC568}" type="sibTrans" cxnId="{84374210-4CE3-476A-A40F-50D2990D65F6}">
      <dgm:prSet/>
      <dgm:spPr/>
      <dgm:t>
        <a:bodyPr/>
        <a:lstStyle/>
        <a:p>
          <a:endParaRPr lang="en-GB" sz="1800">
            <a:latin typeface="Segoe UI Light" panose="020B0502040204020203" pitchFamily="34" charset="0"/>
            <a:cs typeface="Segoe UI Light" panose="020B0502040204020203" pitchFamily="34" charset="0"/>
          </a:endParaRPr>
        </a:p>
      </dgm:t>
    </dgm:pt>
    <dgm:pt modelId="{2929AC09-03CD-4C8C-AF08-564F9BA88F14}">
      <dgm:prSet phldrT="[Texto]" custT="1"/>
      <dgm:spPr>
        <a:solidFill>
          <a:srgbClr val="EDEDED"/>
        </a:solidFill>
        <a:effectLst>
          <a:outerShdw blurRad="50800" dist="38100" dir="5400000" algn="t" rotWithShape="0">
            <a:prstClr val="black">
              <a:alpha val="40000"/>
            </a:prstClr>
          </a:outerShdw>
        </a:effectLst>
      </dgm:spPr>
      <dgm:t>
        <a:bodyPr/>
        <a:lstStyle/>
        <a:p>
          <a:r>
            <a:rPr lang="en-GB" sz="1600" noProof="0" dirty="0" smtClean="0">
              <a:solidFill>
                <a:srgbClr val="7030A0"/>
              </a:solidFill>
              <a:latin typeface="Segoe UI Semibold" panose="020B0702040204020203" pitchFamily="34" charset="0"/>
              <a:cs typeface="Segoe UI Semibold" panose="020B0702040204020203" pitchFamily="34" charset="0"/>
            </a:rPr>
            <a:t>Multi </a:t>
          </a:r>
          <a:r>
            <a:rPr lang="en-GB" sz="1600" noProof="0" dirty="0" err="1" smtClean="0">
              <a:solidFill>
                <a:srgbClr val="7030A0"/>
              </a:solidFill>
              <a:latin typeface="Segoe UI Semibold" panose="020B0702040204020203" pitchFamily="34" charset="0"/>
              <a:cs typeface="Segoe UI Semibold" panose="020B0702040204020203" pitchFamily="34" charset="0"/>
            </a:rPr>
            <a:t>Objetivo</a:t>
          </a:r>
          <a:r>
            <a:rPr lang="en-GB" sz="1600" noProof="0" dirty="0" smtClean="0">
              <a:solidFill>
                <a:srgbClr val="7030A0"/>
              </a:solidFill>
              <a:latin typeface="Segoe UI Semibold" panose="020B0702040204020203" pitchFamily="34" charset="0"/>
              <a:cs typeface="Segoe UI Semibold" panose="020B0702040204020203" pitchFamily="34" charset="0"/>
            </a:rPr>
            <a:t>: </a:t>
          </a:r>
        </a:p>
        <a:p>
          <a:r>
            <a:rPr lang="en-GB" sz="1400" noProof="0" dirty="0" err="1" smtClean="0">
              <a:solidFill>
                <a:srgbClr val="7030A0"/>
              </a:solidFill>
              <a:latin typeface="Segoe UI Light" panose="020B0502040204020203" pitchFamily="34" charset="0"/>
              <a:cs typeface="Segoe UI Light" panose="020B0502040204020203" pitchFamily="34" charset="0"/>
            </a:rPr>
            <a:t>Desde</a:t>
          </a:r>
          <a:r>
            <a:rPr lang="en-GB" sz="1400" noProof="0" dirty="0" smtClean="0">
              <a:solidFill>
                <a:srgbClr val="7030A0"/>
              </a:solidFill>
              <a:latin typeface="Segoe UI Light" panose="020B0502040204020203" pitchFamily="34" charset="0"/>
              <a:cs typeface="Segoe UI Light" panose="020B0502040204020203" pitchFamily="34" charset="0"/>
            </a:rPr>
            <a:t> l1990s </a:t>
          </a:r>
          <a:r>
            <a:rPr lang="en-GB" sz="1400" noProof="0" dirty="0" err="1" smtClean="0">
              <a:solidFill>
                <a:srgbClr val="7030A0"/>
              </a:solidFill>
              <a:latin typeface="Segoe UI Light" panose="020B0502040204020203" pitchFamily="34" charset="0"/>
              <a:cs typeface="Segoe UI Light" panose="020B0502040204020203" pitchFamily="34" charset="0"/>
            </a:rPr>
            <a:t>en</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400" noProof="0" dirty="0" err="1" smtClean="0">
              <a:solidFill>
                <a:srgbClr val="7030A0"/>
              </a:solidFill>
              <a:latin typeface="Segoe UI Light" panose="020B0502040204020203" pitchFamily="34" charset="0"/>
              <a:cs typeface="Segoe UI Light" panose="020B0502040204020203" pitchFamily="34" charset="0"/>
            </a:rPr>
            <a:t>adelante</a:t>
          </a:r>
          <a:endParaRPr lang="en-GB" sz="1400" noProof="0" dirty="0" smtClean="0">
            <a:solidFill>
              <a:srgbClr val="7030A0"/>
            </a:solidFill>
            <a:latin typeface="Segoe UI Light" panose="020B0502040204020203" pitchFamily="34" charset="0"/>
            <a:cs typeface="Segoe UI Light" panose="020B0502040204020203" pitchFamily="34" charset="0"/>
          </a:endParaRPr>
        </a:p>
        <a:p>
          <a:r>
            <a:rPr lang="es-ES" sz="1400" noProof="0" dirty="0" smtClean="0">
              <a:solidFill>
                <a:srgbClr val="7030A0"/>
              </a:solidFill>
              <a:latin typeface="Segoe UI Light" panose="020B0502040204020203" pitchFamily="34" charset="0"/>
              <a:cs typeface="Segoe UI Light" panose="020B0502040204020203" pitchFamily="34" charset="0"/>
            </a:rPr>
            <a:t>30% de la literatura</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5B5DC645-601B-46EE-8227-FD0203B7C1E0}" type="parTrans" cxnId="{E6E17D97-927E-4ED1-A5B3-3ACD05DF4BE2}">
      <dgm:prSet/>
      <dgm:spPr/>
      <dgm:t>
        <a:bodyPr/>
        <a:lstStyle/>
        <a:p>
          <a:endParaRPr lang="en-GB" sz="1800">
            <a:latin typeface="Segoe UI Light" panose="020B0502040204020203" pitchFamily="34" charset="0"/>
            <a:cs typeface="Segoe UI Light" panose="020B0502040204020203" pitchFamily="34" charset="0"/>
          </a:endParaRPr>
        </a:p>
      </dgm:t>
    </dgm:pt>
    <dgm:pt modelId="{7DD18422-07A4-4274-9873-E5C3F28DF68F}" type="sibTrans" cxnId="{E6E17D97-927E-4ED1-A5B3-3ACD05DF4BE2}">
      <dgm:prSet/>
      <dgm:spPr/>
      <dgm:t>
        <a:bodyPr/>
        <a:lstStyle/>
        <a:p>
          <a:endParaRPr lang="en-GB" sz="1800">
            <a:latin typeface="Segoe UI Light" panose="020B0502040204020203" pitchFamily="34" charset="0"/>
            <a:cs typeface="Segoe UI Light" panose="020B0502040204020203" pitchFamily="34" charset="0"/>
          </a:endParaRPr>
        </a:p>
      </dgm:t>
    </dgm:pt>
    <dgm:pt modelId="{343AD4C9-C5AA-480E-82CF-999889F0F1F2}">
      <dgm:prSet phldrT="[Texto]" custT="1"/>
      <dgm:spPr>
        <a:solidFill>
          <a:srgbClr val="EDEDED"/>
        </a:solidFill>
        <a:effectLst>
          <a:outerShdw blurRad="50800" dist="38100" dir="5400000" algn="t"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noProof="0" dirty="0" err="1" smtClean="0">
              <a:solidFill>
                <a:srgbClr val="CC0099"/>
              </a:solidFill>
              <a:latin typeface="Segoe UI Semibold" panose="020B0702040204020203" pitchFamily="34" charset="0"/>
              <a:cs typeface="Segoe UI Semibold" panose="020B0702040204020203" pitchFamily="34" charset="0"/>
            </a:rPr>
            <a:t>Mínimo</a:t>
          </a:r>
          <a:r>
            <a:rPr lang="en-GB" sz="1400" noProof="0" dirty="0" smtClean="0">
              <a:solidFill>
                <a:srgbClr val="CC0099"/>
              </a:solidFill>
              <a:latin typeface="Segoe UI Semibold" panose="020B0702040204020203" pitchFamily="34" charset="0"/>
              <a:cs typeface="Segoe UI Semibold" panose="020B0702040204020203" pitchFamily="34" charset="0"/>
            </a:rPr>
            <a:t> </a:t>
          </a:r>
          <a:r>
            <a:rPr lang="en-GB" sz="1400" noProof="0" dirty="0" err="1" smtClean="0">
              <a:solidFill>
                <a:srgbClr val="CC0099"/>
              </a:solidFill>
              <a:latin typeface="Segoe UI Semibold" panose="020B0702040204020203" pitchFamily="34" charset="0"/>
              <a:cs typeface="Segoe UI Semibold" panose="020B0702040204020203" pitchFamily="34" charset="0"/>
            </a:rPr>
            <a:t>Coste</a:t>
          </a:r>
          <a:r>
            <a:rPr lang="en-GB" sz="1400" noProof="0" dirty="0" smtClean="0">
              <a:solidFill>
                <a:srgbClr val="CC0099"/>
              </a:solidFill>
              <a:latin typeface="Segoe UI Semibold" panose="020B0702040204020203" pitchFamily="34" charset="0"/>
              <a:cs typeface="Segoe UI Semibold" panose="020B0702040204020203" pitchFamily="34" charset="0"/>
            </a:rPr>
            <a:t> +</a:t>
          </a:r>
        </a:p>
        <a:p>
          <a:pPr lvl="0" defTabSz="622300">
            <a:lnSpc>
              <a:spcPct val="90000"/>
            </a:lnSpc>
            <a:spcBef>
              <a:spcPct val="0"/>
            </a:spcBef>
            <a:spcAft>
              <a:spcPct val="35000"/>
            </a:spcAft>
          </a:pPr>
          <a:r>
            <a:rPr lang="es-ES" sz="1400" noProof="0" dirty="0" smtClean="0">
              <a:solidFill>
                <a:srgbClr val="7030A0"/>
              </a:solidFill>
              <a:latin typeface="Segoe UI Semibold" panose="020B0702040204020203" pitchFamily="34" charset="0"/>
              <a:cs typeface="Segoe UI Semibold" panose="020B0702040204020203" pitchFamily="34" charset="0"/>
            </a:rPr>
            <a:t>Máximo Beneficio</a:t>
          </a:r>
          <a:endParaRPr lang="en-GB" sz="1400" noProof="0" dirty="0">
            <a:solidFill>
              <a:srgbClr val="7030A0"/>
            </a:solidFill>
            <a:latin typeface="Segoe UI Semibold" panose="020B0702040204020203" pitchFamily="34" charset="0"/>
            <a:cs typeface="Segoe UI Semibold" panose="020B0702040204020203" pitchFamily="34" charset="0"/>
          </a:endParaRPr>
        </a:p>
      </dgm:t>
    </dgm:pt>
    <dgm:pt modelId="{3B4CC8FC-A777-4116-950F-212CDED67E54}" type="parTrans" cxnId="{DCB9EADE-FD3B-4629-937E-A386A5B04EA7}">
      <dgm:prSet/>
      <dgm:spPr/>
      <dgm:t>
        <a:bodyPr/>
        <a:lstStyle/>
        <a:p>
          <a:endParaRPr lang="en-GB" sz="1800">
            <a:latin typeface="Segoe UI Light" panose="020B0502040204020203" pitchFamily="34" charset="0"/>
            <a:cs typeface="Segoe UI Light" panose="020B0502040204020203" pitchFamily="34" charset="0"/>
          </a:endParaRPr>
        </a:p>
      </dgm:t>
    </dgm:pt>
    <dgm:pt modelId="{0E611CEE-7E44-4A77-9642-2160CA22B2A2}" type="sibTrans" cxnId="{DCB9EADE-FD3B-4629-937E-A386A5B04EA7}">
      <dgm:prSet/>
      <dgm:spPr/>
      <dgm:t>
        <a:bodyPr/>
        <a:lstStyle/>
        <a:p>
          <a:endParaRPr lang="en-GB" sz="1800">
            <a:latin typeface="Segoe UI Light" panose="020B0502040204020203" pitchFamily="34" charset="0"/>
            <a:cs typeface="Segoe UI Light" panose="020B0502040204020203" pitchFamily="34" charset="0"/>
          </a:endParaRPr>
        </a:p>
      </dgm:t>
    </dgm:pt>
    <dgm:pt modelId="{6490DBD0-8170-477B-8575-297B8FA89137}">
      <dgm:prSet phldrT="[Texto]" custT="1"/>
      <dgm:spPr>
        <a:solidFill>
          <a:srgbClr val="EDEDED"/>
        </a:solidFill>
        <a:effectLst>
          <a:outerShdw blurRad="50800" dist="38100" dir="5400000" algn="t" rotWithShape="0">
            <a:prstClr val="black">
              <a:alpha val="40000"/>
            </a:prstClr>
          </a:outerShdw>
        </a:effectLst>
      </dgm:spPr>
      <dgm:t>
        <a:bodyPr/>
        <a:lstStyle/>
        <a:p>
          <a:r>
            <a:rPr lang="en-GB" sz="1400" noProof="0" dirty="0" err="1" smtClean="0">
              <a:solidFill>
                <a:srgbClr val="CC0099"/>
              </a:solidFill>
              <a:latin typeface="Segoe UI Semibold" panose="020B0702040204020203" pitchFamily="34" charset="0"/>
              <a:cs typeface="Segoe UI Semibold" panose="020B0702040204020203" pitchFamily="34" charset="0"/>
            </a:rPr>
            <a:t>Mínimo</a:t>
          </a:r>
          <a:r>
            <a:rPr lang="en-GB" sz="1400" noProof="0" dirty="0" smtClean="0">
              <a:solidFill>
                <a:srgbClr val="CC0099"/>
              </a:solidFill>
              <a:latin typeface="Segoe UI Semibold" panose="020B0702040204020203" pitchFamily="34" charset="0"/>
              <a:cs typeface="Segoe UI Semibold" panose="020B0702040204020203" pitchFamily="34" charset="0"/>
            </a:rPr>
            <a:t> </a:t>
          </a:r>
          <a:r>
            <a:rPr lang="en-GB" sz="1400" noProof="0" dirty="0" err="1" smtClean="0">
              <a:solidFill>
                <a:srgbClr val="CC0099"/>
              </a:solidFill>
              <a:latin typeface="Segoe UI Semibold" panose="020B0702040204020203" pitchFamily="34" charset="0"/>
              <a:cs typeface="Segoe UI Semibold" panose="020B0702040204020203" pitchFamily="34" charset="0"/>
            </a:rPr>
            <a:t>Coste</a:t>
          </a:r>
          <a:r>
            <a:rPr lang="en-GB" sz="1400" noProof="0" dirty="0" smtClean="0">
              <a:solidFill>
                <a:srgbClr val="CC0099"/>
              </a:solidFill>
              <a:latin typeface="Segoe UI Semibold" panose="020B0702040204020203" pitchFamily="34" charset="0"/>
              <a:cs typeface="Segoe UI Semibold" panose="020B0702040204020203" pitchFamily="34" charset="0"/>
            </a:rPr>
            <a:t> </a:t>
          </a:r>
          <a:r>
            <a:rPr lang="en-GB" sz="2400" noProof="0" dirty="0" smtClean="0">
              <a:solidFill>
                <a:srgbClr val="CC0099"/>
              </a:solidFill>
              <a:latin typeface="Segoe UI Black" panose="020B0A02040204020203" pitchFamily="34" charset="0"/>
              <a:ea typeface="Segoe UI Black" panose="020B0A02040204020203" pitchFamily="34" charset="0"/>
              <a:cs typeface="Segoe UI Semibold" panose="020B0702040204020203" pitchFamily="34" charset="0"/>
            </a:rPr>
            <a:t>+</a:t>
          </a:r>
          <a:endParaRPr lang="en-GB" sz="2400" noProof="0" dirty="0">
            <a:solidFill>
              <a:srgbClr val="CC0099"/>
            </a:solidFill>
            <a:latin typeface="Segoe UI Black" panose="020B0A02040204020203" pitchFamily="34" charset="0"/>
            <a:ea typeface="Segoe UI Black" panose="020B0A02040204020203" pitchFamily="34" charset="0"/>
            <a:cs typeface="Segoe UI Semibold" panose="020B0702040204020203" pitchFamily="34" charset="0"/>
          </a:endParaRPr>
        </a:p>
      </dgm:t>
    </dgm:pt>
    <dgm:pt modelId="{DF036C1D-A076-4148-BFC9-DFE2266C3909}" type="parTrans" cxnId="{D60F115E-4704-47FB-8D41-24C5CEA076AF}">
      <dgm:prSet/>
      <dgm:spPr/>
      <dgm:t>
        <a:bodyPr/>
        <a:lstStyle/>
        <a:p>
          <a:endParaRPr lang="en-GB" sz="1800">
            <a:latin typeface="Segoe UI Light" panose="020B0502040204020203" pitchFamily="34" charset="0"/>
            <a:cs typeface="Segoe UI Light" panose="020B0502040204020203" pitchFamily="34" charset="0"/>
          </a:endParaRPr>
        </a:p>
      </dgm:t>
    </dgm:pt>
    <dgm:pt modelId="{74AA8E95-B215-43DB-8510-0384F36A4399}" type="sibTrans" cxnId="{D60F115E-4704-47FB-8D41-24C5CEA076AF}">
      <dgm:prSet/>
      <dgm:spPr/>
      <dgm:t>
        <a:bodyPr/>
        <a:lstStyle/>
        <a:p>
          <a:endParaRPr lang="en-GB" sz="1800">
            <a:latin typeface="Segoe UI Light" panose="020B0502040204020203" pitchFamily="34" charset="0"/>
            <a:cs typeface="Segoe UI Light" panose="020B0502040204020203" pitchFamily="34" charset="0"/>
          </a:endParaRPr>
        </a:p>
      </dgm:t>
    </dgm:pt>
    <dgm:pt modelId="{4D911312-2610-47C4-BA9E-01A55D3E7E6F}">
      <dgm:prSet phldrT="[Texto]" custT="1"/>
      <dgm:spPr>
        <a:solidFill>
          <a:srgbClr val="EDEDED"/>
        </a:solidFill>
        <a:effectLst>
          <a:outerShdw blurRad="50800" dist="38100" dir="5400000" algn="t" rotWithShape="0">
            <a:prstClr val="black">
              <a:alpha val="40000"/>
            </a:prstClr>
          </a:outerShdw>
        </a:effectLst>
      </dgm:spPr>
      <dgm:t>
        <a:bodyPr/>
        <a:lstStyle/>
        <a:p>
          <a:r>
            <a:rPr lang="en-GB" sz="1400" noProof="0" dirty="0" err="1" smtClean="0">
              <a:solidFill>
                <a:srgbClr val="7030A0"/>
              </a:solidFill>
              <a:latin typeface="Segoe UI Light" panose="020B0502040204020203" pitchFamily="34" charset="0"/>
              <a:cs typeface="Segoe UI Light" panose="020B0502040204020203" pitchFamily="34" charset="0"/>
            </a:rPr>
            <a:t>Otros</a:t>
          </a:r>
          <a:endParaRPr lang="en-GB" sz="1400" noProof="0" dirty="0" smtClean="0">
            <a:solidFill>
              <a:srgbClr val="7030A0"/>
            </a:solidFill>
            <a:latin typeface="Segoe UI Light" panose="020B0502040204020203" pitchFamily="34" charset="0"/>
            <a:cs typeface="Segoe UI Light" panose="020B0502040204020203" pitchFamily="34" charset="0"/>
          </a:endParaRPr>
        </a:p>
      </dgm:t>
    </dgm:pt>
    <dgm:pt modelId="{D0F8D103-C458-44A1-B0A4-8FCFD3E78688}" type="parTrans" cxnId="{E49EF19F-8690-4586-A017-AFB7C840AE27}">
      <dgm:prSet/>
      <dgm:spPr/>
      <dgm:t>
        <a:bodyPr/>
        <a:lstStyle/>
        <a:p>
          <a:endParaRPr lang="en-GB" sz="1800">
            <a:latin typeface="Segoe UI Light" panose="020B0502040204020203" pitchFamily="34" charset="0"/>
            <a:cs typeface="Segoe UI Light" panose="020B0502040204020203" pitchFamily="34" charset="0"/>
          </a:endParaRPr>
        </a:p>
      </dgm:t>
    </dgm:pt>
    <dgm:pt modelId="{BA4825DC-7262-4106-AB31-C0FBDDAC701A}" type="sibTrans" cxnId="{E49EF19F-8690-4586-A017-AFB7C840AE27}">
      <dgm:prSet/>
      <dgm:spPr/>
      <dgm:t>
        <a:bodyPr/>
        <a:lstStyle/>
        <a:p>
          <a:endParaRPr lang="en-GB" sz="1800">
            <a:latin typeface="Segoe UI Light" panose="020B0502040204020203" pitchFamily="34" charset="0"/>
            <a:cs typeface="Segoe UI Light" panose="020B0502040204020203" pitchFamily="34" charset="0"/>
          </a:endParaRPr>
        </a:p>
      </dgm:t>
    </dgm:pt>
    <dgm:pt modelId="{E1672004-93B8-4796-B994-1542756E1018}">
      <dgm:prSet phldrT="[Texto]" custT="1"/>
      <dgm:spPr>
        <a:solidFill>
          <a:srgbClr val="EDEDED"/>
        </a:solidFill>
        <a:effectLst>
          <a:outerShdw blurRad="50800" dist="38100" dir="5400000" algn="t" rotWithShape="0">
            <a:prstClr val="black">
              <a:alpha val="40000"/>
            </a:prstClr>
          </a:outerShdw>
        </a:effectLst>
      </dgm:spPr>
      <dgm:t>
        <a:bodyPr/>
        <a:lstStyle/>
        <a:p>
          <a:r>
            <a:rPr lang="en-GB" sz="1400" noProof="0" dirty="0" err="1" smtClean="0">
              <a:solidFill>
                <a:srgbClr val="7030A0"/>
              </a:solidFill>
              <a:latin typeface="Segoe UI Light" panose="020B0502040204020203" pitchFamily="34" charset="0"/>
              <a:cs typeface="Segoe UI Light" panose="020B0502040204020203" pitchFamily="34" charset="0"/>
            </a:rPr>
            <a:t>Déficit</a:t>
          </a:r>
          <a:r>
            <a:rPr lang="en-GB" sz="1400" noProof="0" dirty="0" smtClean="0">
              <a:solidFill>
                <a:srgbClr val="7030A0"/>
              </a:solidFill>
              <a:latin typeface="Segoe UI Light" panose="020B0502040204020203" pitchFamily="34" charset="0"/>
              <a:cs typeface="Segoe UI Light" panose="020B0502040204020203" pitchFamily="34" charset="0"/>
            </a:rPr>
            <a:t> de </a:t>
          </a:r>
          <a:r>
            <a:rPr lang="en-GB" sz="1400" noProof="0" dirty="0" err="1" smtClean="0">
              <a:solidFill>
                <a:srgbClr val="7030A0"/>
              </a:solidFill>
              <a:latin typeface="Segoe UI Light" panose="020B0502040204020203" pitchFamily="34" charset="0"/>
              <a:cs typeface="Segoe UI Light" panose="020B0502040204020203" pitchFamily="34" charset="0"/>
            </a:rPr>
            <a:t>Presión</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87A16CDD-C1FD-4F26-908A-D130FCBF1121}" type="parTrans" cxnId="{39E91160-02A5-4679-8E16-DCE945450811}">
      <dgm:prSet/>
      <dgm:spPr/>
      <dgm:t>
        <a:bodyPr/>
        <a:lstStyle/>
        <a:p>
          <a:endParaRPr lang="en-GB" sz="1800">
            <a:latin typeface="Segoe UI Light" panose="020B0502040204020203" pitchFamily="34" charset="0"/>
            <a:cs typeface="Segoe UI Light" panose="020B0502040204020203" pitchFamily="34" charset="0"/>
          </a:endParaRPr>
        </a:p>
      </dgm:t>
    </dgm:pt>
    <dgm:pt modelId="{15D7872B-6E83-4811-A865-B6B90A7C0388}" type="sibTrans" cxnId="{39E91160-02A5-4679-8E16-DCE945450811}">
      <dgm:prSet/>
      <dgm:spPr/>
      <dgm:t>
        <a:bodyPr/>
        <a:lstStyle/>
        <a:p>
          <a:endParaRPr lang="en-GB" sz="1800">
            <a:latin typeface="Segoe UI Light" panose="020B0502040204020203" pitchFamily="34" charset="0"/>
            <a:cs typeface="Segoe UI Light" panose="020B0502040204020203" pitchFamily="34" charset="0"/>
          </a:endParaRPr>
        </a:p>
      </dgm:t>
    </dgm:pt>
    <dgm:pt modelId="{FBD2DF35-4097-466C-991A-1075FEA31D77}">
      <dgm:prSet phldrT="[Texto]" custT="1"/>
      <dgm:spPr>
        <a:solidFill>
          <a:srgbClr val="EDEDED"/>
        </a:solidFill>
        <a:effectLst>
          <a:outerShdw blurRad="50800" dist="38100" dir="5400000" algn="t" rotWithShape="0">
            <a:prstClr val="black">
              <a:alpha val="40000"/>
            </a:prstClr>
          </a:outerShdw>
        </a:effectLst>
      </dgm:spPr>
      <dgm:t>
        <a:bodyPr/>
        <a:lstStyle/>
        <a:p>
          <a:r>
            <a:rPr lang="en-GB" sz="1400" noProof="0" dirty="0" err="1" smtClean="0">
              <a:solidFill>
                <a:srgbClr val="7030A0"/>
              </a:solidFill>
              <a:latin typeface="Segoe UI Light" panose="020B0502040204020203" pitchFamily="34" charset="0"/>
              <a:cs typeface="Segoe UI Light" panose="020B0502040204020203" pitchFamily="34" charset="0"/>
            </a:rPr>
            <a:t>Exceso</a:t>
          </a:r>
          <a:r>
            <a:rPr lang="en-GB" sz="1400" noProof="0" dirty="0" smtClean="0">
              <a:solidFill>
                <a:srgbClr val="7030A0"/>
              </a:solidFill>
              <a:latin typeface="Segoe UI Light" panose="020B0502040204020203" pitchFamily="34" charset="0"/>
              <a:cs typeface="Segoe UI Light" panose="020B0502040204020203" pitchFamily="34" charset="0"/>
            </a:rPr>
            <a:t> de </a:t>
          </a:r>
          <a:r>
            <a:rPr lang="en-GB" sz="1400" noProof="0" dirty="0" err="1" smtClean="0">
              <a:solidFill>
                <a:srgbClr val="7030A0"/>
              </a:solidFill>
              <a:latin typeface="Segoe UI Light" panose="020B0502040204020203" pitchFamily="34" charset="0"/>
              <a:cs typeface="Segoe UI Light" panose="020B0502040204020203" pitchFamily="34" charset="0"/>
            </a:rPr>
            <a:t>Presión</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3B26E00E-CDE4-4B79-92A0-46EAC6DB80E9}" type="parTrans" cxnId="{ED58400F-0693-4960-9495-B6C2BC1D53E6}">
      <dgm:prSet/>
      <dgm:spPr/>
      <dgm:t>
        <a:bodyPr/>
        <a:lstStyle/>
        <a:p>
          <a:endParaRPr lang="en-GB" sz="1800">
            <a:latin typeface="Segoe UI Light" panose="020B0502040204020203" pitchFamily="34" charset="0"/>
            <a:cs typeface="Segoe UI Light" panose="020B0502040204020203" pitchFamily="34" charset="0"/>
          </a:endParaRPr>
        </a:p>
      </dgm:t>
    </dgm:pt>
    <dgm:pt modelId="{169E6DF9-5B69-4CDC-B6B4-B292D49CC3C6}" type="sibTrans" cxnId="{ED58400F-0693-4960-9495-B6C2BC1D53E6}">
      <dgm:prSet/>
      <dgm:spPr/>
      <dgm:t>
        <a:bodyPr/>
        <a:lstStyle/>
        <a:p>
          <a:endParaRPr lang="en-GB" sz="1800">
            <a:latin typeface="Segoe UI Light" panose="020B0502040204020203" pitchFamily="34" charset="0"/>
            <a:cs typeface="Segoe UI Light" panose="020B0502040204020203" pitchFamily="34" charset="0"/>
          </a:endParaRPr>
        </a:p>
      </dgm:t>
    </dgm:pt>
    <dgm:pt modelId="{CC24E3BC-47F3-416A-9629-72EE2CC031D3}">
      <dgm:prSet phldrT="[Texto]" custT="1"/>
      <dgm:spPr>
        <a:solidFill>
          <a:srgbClr val="EDEDED"/>
        </a:solidFill>
        <a:effectLst>
          <a:outerShdw blurRad="50800" dist="38100" dir="5400000" algn="t" rotWithShape="0">
            <a:prstClr val="black">
              <a:alpha val="40000"/>
            </a:prstClr>
          </a:outerShdw>
        </a:effectLst>
      </dgm:spPr>
      <dgm:t>
        <a:bodyPr/>
        <a:lstStyle/>
        <a:p>
          <a:r>
            <a:rPr lang="en-GB" sz="1400" noProof="0" dirty="0" err="1" smtClean="0">
              <a:solidFill>
                <a:srgbClr val="7030A0"/>
              </a:solidFill>
              <a:latin typeface="Segoe UI Light" panose="020B0502040204020203" pitchFamily="34" charset="0"/>
              <a:cs typeface="Segoe UI Light" panose="020B0502040204020203" pitchFamily="34" charset="0"/>
            </a:rPr>
            <a:t>Emisiones</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400" noProof="0" dirty="0" err="1" smtClean="0">
              <a:solidFill>
                <a:srgbClr val="7030A0"/>
              </a:solidFill>
              <a:latin typeface="Segoe UI Light" panose="020B0502040204020203" pitchFamily="34" charset="0"/>
              <a:cs typeface="Segoe UI Light" panose="020B0502040204020203" pitchFamily="34" charset="0"/>
            </a:rPr>
            <a:t>Efecto</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400" noProof="0" dirty="0" err="1" smtClean="0">
              <a:solidFill>
                <a:srgbClr val="7030A0"/>
              </a:solidFill>
              <a:latin typeface="Segoe UI Light" panose="020B0502040204020203" pitchFamily="34" charset="0"/>
              <a:cs typeface="Segoe UI Light" panose="020B0502040204020203" pitchFamily="34" charset="0"/>
            </a:rPr>
            <a:t>Invernadero</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55C4967E-5ECA-47B6-B9FE-CFAC6F5331D1}" type="parTrans" cxnId="{E3F01340-40AC-4042-86EA-4F8F5B91F285}">
      <dgm:prSet/>
      <dgm:spPr/>
      <dgm:t>
        <a:bodyPr/>
        <a:lstStyle/>
        <a:p>
          <a:endParaRPr lang="en-GB" sz="1800">
            <a:latin typeface="Segoe UI Light" panose="020B0502040204020203" pitchFamily="34" charset="0"/>
            <a:cs typeface="Segoe UI Light" panose="020B0502040204020203" pitchFamily="34" charset="0"/>
          </a:endParaRPr>
        </a:p>
      </dgm:t>
    </dgm:pt>
    <dgm:pt modelId="{C754D7C6-01C1-4526-8634-F1E1F016625A}" type="sibTrans" cxnId="{E3F01340-40AC-4042-86EA-4F8F5B91F285}">
      <dgm:prSet/>
      <dgm:spPr/>
      <dgm:t>
        <a:bodyPr/>
        <a:lstStyle/>
        <a:p>
          <a:endParaRPr lang="en-GB" sz="1800">
            <a:latin typeface="Segoe UI Light" panose="020B0502040204020203" pitchFamily="34" charset="0"/>
            <a:cs typeface="Segoe UI Light" panose="020B0502040204020203" pitchFamily="34" charset="0"/>
          </a:endParaRPr>
        </a:p>
      </dgm:t>
    </dgm:pt>
    <dgm:pt modelId="{AB2D3A31-6012-43E3-BB8D-9772471854E6}">
      <dgm:prSet phldrT="[Texto]" custT="1"/>
      <dgm:spPr>
        <a:solidFill>
          <a:srgbClr val="EDEDED"/>
        </a:solidFill>
        <a:effectLst>
          <a:outerShdw blurRad="50800" dist="38100" dir="5400000" algn="t" rotWithShape="0">
            <a:prstClr val="black">
              <a:alpha val="40000"/>
            </a:prstClr>
          </a:outerShdw>
        </a:effectLst>
      </dgm:spPr>
      <dgm:t>
        <a:bodyPr/>
        <a:lstStyle/>
        <a:p>
          <a:r>
            <a:rPr lang="en-GB" sz="1400" noProof="0" dirty="0" err="1" smtClean="0">
              <a:solidFill>
                <a:srgbClr val="7030A0"/>
              </a:solidFill>
              <a:latin typeface="Segoe UI Light" panose="020B0502040204020203" pitchFamily="34" charset="0"/>
              <a:cs typeface="Segoe UI Light" panose="020B0502040204020203" pitchFamily="34" charset="0"/>
            </a:rPr>
            <a:t>Decoloración</a:t>
          </a:r>
          <a:r>
            <a:rPr lang="en-GB" sz="1400" noProof="0" dirty="0" smtClean="0">
              <a:solidFill>
                <a:srgbClr val="7030A0"/>
              </a:solidFill>
              <a:latin typeface="Segoe UI Light" panose="020B0502040204020203" pitchFamily="34" charset="0"/>
              <a:cs typeface="Segoe UI Light" panose="020B0502040204020203" pitchFamily="34" charset="0"/>
            </a:rPr>
            <a:t> del </a:t>
          </a:r>
          <a:r>
            <a:rPr lang="en-GB" sz="1400" noProof="0" dirty="0" err="1" smtClean="0">
              <a:solidFill>
                <a:srgbClr val="7030A0"/>
              </a:solidFill>
              <a:latin typeface="Segoe UI Light" panose="020B0502040204020203" pitchFamily="34" charset="0"/>
              <a:cs typeface="Segoe UI Light" panose="020B0502040204020203" pitchFamily="34" charset="0"/>
            </a:rPr>
            <a:t>agua</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58EB1464-2D18-4976-9A7B-062328A4C521}" type="parTrans" cxnId="{E745DA8F-5922-4434-B31B-41857E646FFE}">
      <dgm:prSet/>
      <dgm:spPr/>
      <dgm:t>
        <a:bodyPr/>
        <a:lstStyle/>
        <a:p>
          <a:endParaRPr lang="en-GB" sz="1800">
            <a:latin typeface="Segoe UI Light" panose="020B0502040204020203" pitchFamily="34" charset="0"/>
            <a:cs typeface="Segoe UI Light" panose="020B0502040204020203" pitchFamily="34" charset="0"/>
          </a:endParaRPr>
        </a:p>
      </dgm:t>
    </dgm:pt>
    <dgm:pt modelId="{48E85F47-413F-4038-8CB7-3FEC6EDC2513}" type="sibTrans" cxnId="{E745DA8F-5922-4434-B31B-41857E646FFE}">
      <dgm:prSet/>
      <dgm:spPr/>
      <dgm:t>
        <a:bodyPr/>
        <a:lstStyle/>
        <a:p>
          <a:endParaRPr lang="en-GB" sz="1800">
            <a:latin typeface="Segoe UI Light" panose="020B0502040204020203" pitchFamily="34" charset="0"/>
            <a:cs typeface="Segoe UI Light" panose="020B0502040204020203" pitchFamily="34" charset="0"/>
          </a:endParaRPr>
        </a:p>
      </dgm:t>
    </dgm:pt>
    <dgm:pt modelId="{6AA28467-AE28-4A31-8185-92BEDD815D46}">
      <dgm:prSet phldrT="[Texto]" custT="1"/>
      <dgm:spPr>
        <a:solidFill>
          <a:srgbClr val="EDEDED"/>
        </a:solidFill>
        <a:effectLst>
          <a:outerShdw blurRad="50800" dist="38100" dir="5400000" algn="t" rotWithShape="0">
            <a:prstClr val="black">
              <a:alpha val="40000"/>
            </a:prstClr>
          </a:outerShdw>
        </a:effectLst>
      </dgm:spPr>
      <dgm:t>
        <a:bodyPr/>
        <a:lstStyle/>
        <a:p>
          <a:r>
            <a:rPr lang="en-GB" sz="1400" noProof="0" dirty="0" err="1" smtClean="0">
              <a:solidFill>
                <a:srgbClr val="7030A0"/>
              </a:solidFill>
              <a:latin typeface="Segoe UI Light" panose="020B0502040204020203" pitchFamily="34" charset="0"/>
              <a:cs typeface="Segoe UI Light" panose="020B0502040204020203" pitchFamily="34" charset="0"/>
            </a:rPr>
            <a:t>Calidad</a:t>
          </a:r>
          <a:r>
            <a:rPr lang="en-GB" sz="1400" noProof="0" dirty="0" smtClean="0">
              <a:solidFill>
                <a:srgbClr val="7030A0"/>
              </a:solidFill>
              <a:latin typeface="Segoe UI Light" panose="020B0502040204020203" pitchFamily="34" charset="0"/>
              <a:cs typeface="Segoe UI Light" panose="020B0502040204020203" pitchFamily="34" charset="0"/>
            </a:rPr>
            <a:t> del </a:t>
          </a:r>
          <a:r>
            <a:rPr lang="en-GB" sz="1400" noProof="0" dirty="0" err="1" smtClean="0">
              <a:solidFill>
                <a:srgbClr val="7030A0"/>
              </a:solidFill>
              <a:latin typeface="Segoe UI Light" panose="020B0502040204020203" pitchFamily="34" charset="0"/>
              <a:cs typeface="Segoe UI Light" panose="020B0502040204020203" pitchFamily="34" charset="0"/>
            </a:rPr>
            <a:t>agua</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7E4ED424-5690-4E00-95D9-1280B516F0C9}" type="parTrans" cxnId="{A07E6010-280C-4D5E-8DF8-529E069F3BCC}">
      <dgm:prSet/>
      <dgm:spPr/>
      <dgm:t>
        <a:bodyPr/>
        <a:lstStyle/>
        <a:p>
          <a:endParaRPr lang="en-GB" sz="1800">
            <a:latin typeface="Segoe UI Light" panose="020B0502040204020203" pitchFamily="34" charset="0"/>
            <a:cs typeface="Segoe UI Light" panose="020B0502040204020203" pitchFamily="34" charset="0"/>
          </a:endParaRPr>
        </a:p>
      </dgm:t>
    </dgm:pt>
    <dgm:pt modelId="{59C9AB9E-5F84-4551-AB0E-00B81C053548}" type="sibTrans" cxnId="{A07E6010-280C-4D5E-8DF8-529E069F3BCC}">
      <dgm:prSet/>
      <dgm:spPr/>
      <dgm:t>
        <a:bodyPr/>
        <a:lstStyle/>
        <a:p>
          <a:endParaRPr lang="en-GB" sz="1800">
            <a:latin typeface="Segoe UI Light" panose="020B0502040204020203" pitchFamily="34" charset="0"/>
            <a:cs typeface="Segoe UI Light" panose="020B0502040204020203" pitchFamily="34" charset="0"/>
          </a:endParaRPr>
        </a:p>
      </dgm:t>
    </dgm:pt>
    <dgm:pt modelId="{A00A7F6E-9FB0-4A62-8B9D-0D56DD973BFA}" type="pres">
      <dgm:prSet presAssocID="{478DA5D4-744D-4E29-A516-6AB845502F7B}" presName="hierChild1" presStyleCnt="0">
        <dgm:presLayoutVars>
          <dgm:orgChart val="1"/>
          <dgm:chPref val="1"/>
          <dgm:dir/>
          <dgm:animOne val="branch"/>
          <dgm:animLvl val="lvl"/>
          <dgm:resizeHandles/>
        </dgm:presLayoutVars>
      </dgm:prSet>
      <dgm:spPr/>
      <dgm:t>
        <a:bodyPr/>
        <a:lstStyle/>
        <a:p>
          <a:endParaRPr lang="en-GB"/>
        </a:p>
      </dgm:t>
    </dgm:pt>
    <dgm:pt modelId="{B023E624-07FB-4FD3-A099-A71124C4781B}" type="pres">
      <dgm:prSet presAssocID="{A72355A0-6518-4959-A5BD-09C2DCC052E1}" presName="hierRoot1" presStyleCnt="0">
        <dgm:presLayoutVars>
          <dgm:hierBranch val="init"/>
        </dgm:presLayoutVars>
      </dgm:prSet>
      <dgm:spPr/>
    </dgm:pt>
    <dgm:pt modelId="{C9850C72-5F11-42B4-8B77-7F011890AE49}" type="pres">
      <dgm:prSet presAssocID="{A72355A0-6518-4959-A5BD-09C2DCC052E1}" presName="rootComposite1" presStyleCnt="0"/>
      <dgm:spPr/>
    </dgm:pt>
    <dgm:pt modelId="{5CDA2462-5C2E-4FFD-901D-05CC92E8B86F}" type="pres">
      <dgm:prSet presAssocID="{A72355A0-6518-4959-A5BD-09C2DCC052E1}" presName="rootText1" presStyleLbl="node0" presStyleIdx="0" presStyleCnt="1" custScaleX="329394" custScaleY="339267">
        <dgm:presLayoutVars>
          <dgm:chPref val="3"/>
        </dgm:presLayoutVars>
      </dgm:prSet>
      <dgm:spPr/>
      <dgm:t>
        <a:bodyPr/>
        <a:lstStyle/>
        <a:p>
          <a:endParaRPr lang="en-GB"/>
        </a:p>
      </dgm:t>
    </dgm:pt>
    <dgm:pt modelId="{1FB8859A-7F5F-42F3-A579-D58B776F988F}" type="pres">
      <dgm:prSet presAssocID="{A72355A0-6518-4959-A5BD-09C2DCC052E1}" presName="rootConnector1" presStyleLbl="node1" presStyleIdx="0" presStyleCnt="0"/>
      <dgm:spPr/>
      <dgm:t>
        <a:bodyPr/>
        <a:lstStyle/>
        <a:p>
          <a:endParaRPr lang="en-GB"/>
        </a:p>
      </dgm:t>
    </dgm:pt>
    <dgm:pt modelId="{77520EA3-F9DF-464C-9DD0-0E0BEB16A00E}" type="pres">
      <dgm:prSet presAssocID="{A72355A0-6518-4959-A5BD-09C2DCC052E1}" presName="hierChild2" presStyleCnt="0"/>
      <dgm:spPr/>
    </dgm:pt>
    <dgm:pt modelId="{300C85D7-223D-4BBF-9ABF-8BEEB586AF3D}" type="pres">
      <dgm:prSet presAssocID="{A2E121F1-0957-4E0B-B14E-6F38F174DAAF}" presName="Name37" presStyleLbl="parChTrans1D2" presStyleIdx="0" presStyleCnt="2"/>
      <dgm:spPr/>
      <dgm:t>
        <a:bodyPr/>
        <a:lstStyle/>
        <a:p>
          <a:endParaRPr lang="en-GB"/>
        </a:p>
      </dgm:t>
    </dgm:pt>
    <dgm:pt modelId="{C24CF969-05AF-4277-A28E-45AE43B6C755}" type="pres">
      <dgm:prSet presAssocID="{3909B3EB-B3BA-4DE6-958C-D189E2A5C622}" presName="hierRoot2" presStyleCnt="0">
        <dgm:presLayoutVars>
          <dgm:hierBranch val="init"/>
        </dgm:presLayoutVars>
      </dgm:prSet>
      <dgm:spPr/>
    </dgm:pt>
    <dgm:pt modelId="{70005639-9639-4B1C-8FDF-B793FCAD73EF}" type="pres">
      <dgm:prSet presAssocID="{3909B3EB-B3BA-4DE6-958C-D189E2A5C622}" presName="rootComposite" presStyleCnt="0"/>
      <dgm:spPr/>
    </dgm:pt>
    <dgm:pt modelId="{121DFBE5-B88F-4B19-A0DB-0E4063E945A2}" type="pres">
      <dgm:prSet presAssocID="{3909B3EB-B3BA-4DE6-958C-D189E2A5C622}" presName="rootText" presStyleLbl="node2" presStyleIdx="0" presStyleCnt="2" custScaleX="281270" custScaleY="313305" custLinFactNeighborX="20197" custLinFactNeighborY="24720">
        <dgm:presLayoutVars>
          <dgm:chPref val="3"/>
        </dgm:presLayoutVars>
      </dgm:prSet>
      <dgm:spPr/>
      <dgm:t>
        <a:bodyPr/>
        <a:lstStyle/>
        <a:p>
          <a:endParaRPr lang="en-GB"/>
        </a:p>
      </dgm:t>
    </dgm:pt>
    <dgm:pt modelId="{281C9FFB-95CC-49B5-89B9-DA82DFD99122}" type="pres">
      <dgm:prSet presAssocID="{3909B3EB-B3BA-4DE6-958C-D189E2A5C622}" presName="rootConnector" presStyleLbl="node2" presStyleIdx="0" presStyleCnt="2"/>
      <dgm:spPr/>
      <dgm:t>
        <a:bodyPr/>
        <a:lstStyle/>
        <a:p>
          <a:endParaRPr lang="en-GB"/>
        </a:p>
      </dgm:t>
    </dgm:pt>
    <dgm:pt modelId="{5F4CDDE9-FDCE-4D60-9EA6-6DBB3ADCB2A0}" type="pres">
      <dgm:prSet presAssocID="{3909B3EB-B3BA-4DE6-958C-D189E2A5C622}" presName="hierChild4" presStyleCnt="0"/>
      <dgm:spPr/>
    </dgm:pt>
    <dgm:pt modelId="{233E141D-FC5F-475C-8326-C181EA49F732}" type="pres">
      <dgm:prSet presAssocID="{A04822D3-714D-4BE4-A459-E7706A46B9DA}" presName="Name37" presStyleLbl="parChTrans1D3" presStyleIdx="0" presStyleCnt="3"/>
      <dgm:spPr/>
      <dgm:t>
        <a:bodyPr/>
        <a:lstStyle/>
        <a:p>
          <a:endParaRPr lang="en-GB"/>
        </a:p>
      </dgm:t>
    </dgm:pt>
    <dgm:pt modelId="{3A08DEB5-6649-40D5-9BD0-CF9AFC7F545D}" type="pres">
      <dgm:prSet presAssocID="{A9A4754B-08B7-420F-AFAF-722F86D2DAD0}" presName="hierRoot2" presStyleCnt="0">
        <dgm:presLayoutVars>
          <dgm:hierBranch val="init"/>
        </dgm:presLayoutVars>
      </dgm:prSet>
      <dgm:spPr/>
    </dgm:pt>
    <dgm:pt modelId="{AFB7DB85-954D-4B63-9F8D-B62AB719FE77}" type="pres">
      <dgm:prSet presAssocID="{A9A4754B-08B7-420F-AFAF-722F86D2DAD0}" presName="rootComposite" presStyleCnt="0"/>
      <dgm:spPr/>
    </dgm:pt>
    <dgm:pt modelId="{BB9D83FF-DB87-489F-923E-3DFE6FF1AC14}" type="pres">
      <dgm:prSet presAssocID="{A9A4754B-08B7-420F-AFAF-722F86D2DAD0}" presName="rootText" presStyleLbl="node3" presStyleIdx="0" presStyleCnt="3" custScaleX="221013" custScaleY="185123" custLinFactNeighborX="-8476" custLinFactNeighborY="69216">
        <dgm:presLayoutVars>
          <dgm:chPref val="3"/>
        </dgm:presLayoutVars>
      </dgm:prSet>
      <dgm:spPr/>
      <dgm:t>
        <a:bodyPr/>
        <a:lstStyle/>
        <a:p>
          <a:endParaRPr lang="en-GB"/>
        </a:p>
      </dgm:t>
    </dgm:pt>
    <dgm:pt modelId="{87D9D0C6-229E-4E6D-8878-57CA426BC00D}" type="pres">
      <dgm:prSet presAssocID="{A9A4754B-08B7-420F-AFAF-722F86D2DAD0}" presName="rootConnector" presStyleLbl="node3" presStyleIdx="0" presStyleCnt="3"/>
      <dgm:spPr/>
      <dgm:t>
        <a:bodyPr/>
        <a:lstStyle/>
        <a:p>
          <a:endParaRPr lang="en-GB"/>
        </a:p>
      </dgm:t>
    </dgm:pt>
    <dgm:pt modelId="{63C57CC3-7658-4CA9-832C-D09DB70F164A}" type="pres">
      <dgm:prSet presAssocID="{A9A4754B-08B7-420F-AFAF-722F86D2DAD0}" presName="hierChild4" presStyleCnt="0"/>
      <dgm:spPr/>
    </dgm:pt>
    <dgm:pt modelId="{28DFCA7D-9B95-4E34-A524-BD7830453811}" type="pres">
      <dgm:prSet presAssocID="{A9A4754B-08B7-420F-AFAF-722F86D2DAD0}" presName="hierChild5" presStyleCnt="0"/>
      <dgm:spPr/>
    </dgm:pt>
    <dgm:pt modelId="{21905AC7-1F19-4A8E-8782-867D962C0819}" type="pres">
      <dgm:prSet presAssocID="{3909B3EB-B3BA-4DE6-958C-D189E2A5C622}" presName="hierChild5" presStyleCnt="0"/>
      <dgm:spPr/>
    </dgm:pt>
    <dgm:pt modelId="{57BEF131-D884-403D-AF2F-379751835FE5}" type="pres">
      <dgm:prSet presAssocID="{5B5DC645-601B-46EE-8227-FD0203B7C1E0}" presName="Name37" presStyleLbl="parChTrans1D2" presStyleIdx="1" presStyleCnt="2"/>
      <dgm:spPr/>
      <dgm:t>
        <a:bodyPr/>
        <a:lstStyle/>
        <a:p>
          <a:endParaRPr lang="en-GB"/>
        </a:p>
      </dgm:t>
    </dgm:pt>
    <dgm:pt modelId="{AD21A8CA-13C5-4727-BD70-1094E9F10698}" type="pres">
      <dgm:prSet presAssocID="{2929AC09-03CD-4C8C-AF08-564F9BA88F14}" presName="hierRoot2" presStyleCnt="0">
        <dgm:presLayoutVars>
          <dgm:hierBranch val="init"/>
        </dgm:presLayoutVars>
      </dgm:prSet>
      <dgm:spPr/>
    </dgm:pt>
    <dgm:pt modelId="{68BCDCA4-4E1B-4878-A16D-F3AA1591D7EE}" type="pres">
      <dgm:prSet presAssocID="{2929AC09-03CD-4C8C-AF08-564F9BA88F14}" presName="rootComposite" presStyleCnt="0"/>
      <dgm:spPr/>
    </dgm:pt>
    <dgm:pt modelId="{0E3136F6-3135-4B8A-AD24-56A489CF7126}" type="pres">
      <dgm:prSet presAssocID="{2929AC09-03CD-4C8C-AF08-564F9BA88F14}" presName="rootText" presStyleLbl="node2" presStyleIdx="1" presStyleCnt="2" custScaleX="338140" custScaleY="349572" custLinFactNeighborY="24720">
        <dgm:presLayoutVars>
          <dgm:chPref val="3"/>
        </dgm:presLayoutVars>
      </dgm:prSet>
      <dgm:spPr/>
      <dgm:t>
        <a:bodyPr/>
        <a:lstStyle/>
        <a:p>
          <a:endParaRPr lang="en-GB"/>
        </a:p>
      </dgm:t>
    </dgm:pt>
    <dgm:pt modelId="{8395D152-BE70-4AAB-9A3C-45EE3A3A6C9F}" type="pres">
      <dgm:prSet presAssocID="{2929AC09-03CD-4C8C-AF08-564F9BA88F14}" presName="rootConnector" presStyleLbl="node2" presStyleIdx="1" presStyleCnt="2"/>
      <dgm:spPr/>
      <dgm:t>
        <a:bodyPr/>
        <a:lstStyle/>
        <a:p>
          <a:endParaRPr lang="en-GB"/>
        </a:p>
      </dgm:t>
    </dgm:pt>
    <dgm:pt modelId="{94DE3E75-3C57-4711-BB87-137B5E05BFFE}" type="pres">
      <dgm:prSet presAssocID="{2929AC09-03CD-4C8C-AF08-564F9BA88F14}" presName="hierChild4" presStyleCnt="0"/>
      <dgm:spPr/>
    </dgm:pt>
    <dgm:pt modelId="{5FB76065-6D92-4B77-BE9F-E45D45DC6B4B}" type="pres">
      <dgm:prSet presAssocID="{3B4CC8FC-A777-4116-950F-212CDED67E54}" presName="Name37" presStyleLbl="parChTrans1D3" presStyleIdx="1" presStyleCnt="3"/>
      <dgm:spPr/>
      <dgm:t>
        <a:bodyPr/>
        <a:lstStyle/>
        <a:p>
          <a:endParaRPr lang="en-GB"/>
        </a:p>
      </dgm:t>
    </dgm:pt>
    <dgm:pt modelId="{0E0B9F0F-EEED-4DFE-8E3D-9B1F519E2391}" type="pres">
      <dgm:prSet presAssocID="{343AD4C9-C5AA-480E-82CF-999889F0F1F2}" presName="hierRoot2" presStyleCnt="0">
        <dgm:presLayoutVars>
          <dgm:hierBranch val="init"/>
        </dgm:presLayoutVars>
      </dgm:prSet>
      <dgm:spPr/>
    </dgm:pt>
    <dgm:pt modelId="{C2406D53-41E9-4F21-8B48-369CC8090FA5}" type="pres">
      <dgm:prSet presAssocID="{343AD4C9-C5AA-480E-82CF-999889F0F1F2}" presName="rootComposite" presStyleCnt="0"/>
      <dgm:spPr/>
    </dgm:pt>
    <dgm:pt modelId="{1C4231EE-8E59-44F6-AC9C-526D1216E7EA}" type="pres">
      <dgm:prSet presAssocID="{343AD4C9-C5AA-480E-82CF-999889F0F1F2}" presName="rootText" presStyleLbl="node3" presStyleIdx="1" presStyleCnt="3" custScaleX="281270" custScaleY="251786" custLinFactNeighborY="54384">
        <dgm:presLayoutVars>
          <dgm:chPref val="3"/>
        </dgm:presLayoutVars>
      </dgm:prSet>
      <dgm:spPr/>
      <dgm:t>
        <a:bodyPr/>
        <a:lstStyle/>
        <a:p>
          <a:endParaRPr lang="en-GB"/>
        </a:p>
      </dgm:t>
    </dgm:pt>
    <dgm:pt modelId="{F55703E5-E627-4EBA-9A0F-7EED18DFA826}" type="pres">
      <dgm:prSet presAssocID="{343AD4C9-C5AA-480E-82CF-999889F0F1F2}" presName="rootConnector" presStyleLbl="node3" presStyleIdx="1" presStyleCnt="3"/>
      <dgm:spPr/>
      <dgm:t>
        <a:bodyPr/>
        <a:lstStyle/>
        <a:p>
          <a:endParaRPr lang="en-GB"/>
        </a:p>
      </dgm:t>
    </dgm:pt>
    <dgm:pt modelId="{53BCFC71-B186-420C-BA5B-C9834F38F1C6}" type="pres">
      <dgm:prSet presAssocID="{343AD4C9-C5AA-480E-82CF-999889F0F1F2}" presName="hierChild4" presStyleCnt="0"/>
      <dgm:spPr/>
    </dgm:pt>
    <dgm:pt modelId="{839A8655-5853-487D-A943-AFB65000708D}" type="pres">
      <dgm:prSet presAssocID="{343AD4C9-C5AA-480E-82CF-999889F0F1F2}" presName="hierChild5" presStyleCnt="0"/>
      <dgm:spPr/>
    </dgm:pt>
    <dgm:pt modelId="{2878B084-1C91-42A0-AF37-BD40B2B98C68}" type="pres">
      <dgm:prSet presAssocID="{DF036C1D-A076-4148-BFC9-DFE2266C3909}" presName="Name37" presStyleLbl="parChTrans1D3" presStyleIdx="2" presStyleCnt="3"/>
      <dgm:spPr/>
      <dgm:t>
        <a:bodyPr/>
        <a:lstStyle/>
        <a:p>
          <a:endParaRPr lang="en-GB"/>
        </a:p>
      </dgm:t>
    </dgm:pt>
    <dgm:pt modelId="{B010425C-0913-47E4-924D-297EA1540F46}" type="pres">
      <dgm:prSet presAssocID="{6490DBD0-8170-477B-8575-297B8FA89137}" presName="hierRoot2" presStyleCnt="0">
        <dgm:presLayoutVars>
          <dgm:hierBranch val="init"/>
        </dgm:presLayoutVars>
      </dgm:prSet>
      <dgm:spPr/>
    </dgm:pt>
    <dgm:pt modelId="{A2BBC5FA-3495-44AF-99D9-CC027CBB576C}" type="pres">
      <dgm:prSet presAssocID="{6490DBD0-8170-477B-8575-297B8FA89137}" presName="rootComposite" presStyleCnt="0"/>
      <dgm:spPr/>
    </dgm:pt>
    <dgm:pt modelId="{467A1370-BDC3-4215-A831-C87DBBBFBB1B}" type="pres">
      <dgm:prSet presAssocID="{6490DBD0-8170-477B-8575-297B8FA89137}" presName="rootText" presStyleLbl="node3" presStyleIdx="2" presStyleCnt="3" custScaleX="285285" custScaleY="170109" custLinFactNeighborY="54384">
        <dgm:presLayoutVars>
          <dgm:chPref val="3"/>
        </dgm:presLayoutVars>
      </dgm:prSet>
      <dgm:spPr/>
      <dgm:t>
        <a:bodyPr/>
        <a:lstStyle/>
        <a:p>
          <a:endParaRPr lang="en-GB"/>
        </a:p>
      </dgm:t>
    </dgm:pt>
    <dgm:pt modelId="{0C082064-D3AF-4100-96A3-C8ABC8BBAFA5}" type="pres">
      <dgm:prSet presAssocID="{6490DBD0-8170-477B-8575-297B8FA89137}" presName="rootConnector" presStyleLbl="node3" presStyleIdx="2" presStyleCnt="3"/>
      <dgm:spPr/>
      <dgm:t>
        <a:bodyPr/>
        <a:lstStyle/>
        <a:p>
          <a:endParaRPr lang="en-GB"/>
        </a:p>
      </dgm:t>
    </dgm:pt>
    <dgm:pt modelId="{938E9649-8AFD-4A0D-BDFC-1D3FCE9B3A09}" type="pres">
      <dgm:prSet presAssocID="{6490DBD0-8170-477B-8575-297B8FA89137}" presName="hierChild4" presStyleCnt="0"/>
      <dgm:spPr/>
    </dgm:pt>
    <dgm:pt modelId="{1E316C06-98CD-443E-89AF-BD4EB37AB5DD}" type="pres">
      <dgm:prSet presAssocID="{87A16CDD-C1FD-4F26-908A-D130FCBF1121}" presName="Name37" presStyleLbl="parChTrans1D4" presStyleIdx="0" presStyleCnt="6"/>
      <dgm:spPr/>
      <dgm:t>
        <a:bodyPr/>
        <a:lstStyle/>
        <a:p>
          <a:endParaRPr lang="en-GB"/>
        </a:p>
      </dgm:t>
    </dgm:pt>
    <dgm:pt modelId="{8C67C876-33A7-4E87-ACFC-777D00FE693A}" type="pres">
      <dgm:prSet presAssocID="{E1672004-93B8-4796-B994-1542756E1018}" presName="hierRoot2" presStyleCnt="0">
        <dgm:presLayoutVars>
          <dgm:hierBranch val="init"/>
        </dgm:presLayoutVars>
      </dgm:prSet>
      <dgm:spPr/>
    </dgm:pt>
    <dgm:pt modelId="{3177FE09-ECC5-462B-BD2F-53BE62EB703C}" type="pres">
      <dgm:prSet presAssocID="{E1672004-93B8-4796-B994-1542756E1018}" presName="rootComposite" presStyleCnt="0"/>
      <dgm:spPr/>
    </dgm:pt>
    <dgm:pt modelId="{C740133D-DD13-46C4-BB49-B92AC5B43A06}" type="pres">
      <dgm:prSet presAssocID="{E1672004-93B8-4796-B994-1542756E1018}" presName="rootText" presStyleLbl="node4" presStyleIdx="0" presStyleCnt="6" custScaleX="221013" custScaleY="164758" custLinFactNeighborY="44840">
        <dgm:presLayoutVars>
          <dgm:chPref val="3"/>
        </dgm:presLayoutVars>
      </dgm:prSet>
      <dgm:spPr/>
      <dgm:t>
        <a:bodyPr/>
        <a:lstStyle/>
        <a:p>
          <a:endParaRPr lang="en-GB"/>
        </a:p>
      </dgm:t>
    </dgm:pt>
    <dgm:pt modelId="{A20E0402-9E87-426B-B8C9-4A22F0468023}" type="pres">
      <dgm:prSet presAssocID="{E1672004-93B8-4796-B994-1542756E1018}" presName="rootConnector" presStyleLbl="node4" presStyleIdx="0" presStyleCnt="6"/>
      <dgm:spPr/>
      <dgm:t>
        <a:bodyPr/>
        <a:lstStyle/>
        <a:p>
          <a:endParaRPr lang="en-GB"/>
        </a:p>
      </dgm:t>
    </dgm:pt>
    <dgm:pt modelId="{512B6AA7-768B-47D6-B51E-CC5D241CC0FF}" type="pres">
      <dgm:prSet presAssocID="{E1672004-93B8-4796-B994-1542756E1018}" presName="hierChild4" presStyleCnt="0"/>
      <dgm:spPr/>
    </dgm:pt>
    <dgm:pt modelId="{746DA371-7FBB-45F6-B444-3B56750320CC}" type="pres">
      <dgm:prSet presAssocID="{E1672004-93B8-4796-B994-1542756E1018}" presName="hierChild5" presStyleCnt="0"/>
      <dgm:spPr/>
    </dgm:pt>
    <dgm:pt modelId="{E27209E3-D407-4D65-B53F-DA04B46943B9}" type="pres">
      <dgm:prSet presAssocID="{3B26E00E-CDE4-4B79-92A0-46EAC6DB80E9}" presName="Name37" presStyleLbl="parChTrans1D4" presStyleIdx="1" presStyleCnt="6"/>
      <dgm:spPr/>
      <dgm:t>
        <a:bodyPr/>
        <a:lstStyle/>
        <a:p>
          <a:endParaRPr lang="en-GB"/>
        </a:p>
      </dgm:t>
    </dgm:pt>
    <dgm:pt modelId="{36861E6D-1B23-42A5-B97E-645C4FF57252}" type="pres">
      <dgm:prSet presAssocID="{FBD2DF35-4097-466C-991A-1075FEA31D77}" presName="hierRoot2" presStyleCnt="0">
        <dgm:presLayoutVars>
          <dgm:hierBranch val="init"/>
        </dgm:presLayoutVars>
      </dgm:prSet>
      <dgm:spPr/>
    </dgm:pt>
    <dgm:pt modelId="{F74F2820-9510-4BF5-9550-75079EF7EAEC}" type="pres">
      <dgm:prSet presAssocID="{FBD2DF35-4097-466C-991A-1075FEA31D77}" presName="rootComposite" presStyleCnt="0"/>
      <dgm:spPr/>
    </dgm:pt>
    <dgm:pt modelId="{3DF622A8-C8FA-4ADB-A3E7-F34F93CA07A2}" type="pres">
      <dgm:prSet presAssocID="{FBD2DF35-4097-466C-991A-1075FEA31D77}" presName="rootText" presStyleLbl="node4" presStyleIdx="1" presStyleCnt="6" custScaleX="221013" custScaleY="164758" custLinFactNeighborY="44840">
        <dgm:presLayoutVars>
          <dgm:chPref val="3"/>
        </dgm:presLayoutVars>
      </dgm:prSet>
      <dgm:spPr/>
      <dgm:t>
        <a:bodyPr/>
        <a:lstStyle/>
        <a:p>
          <a:endParaRPr lang="en-GB"/>
        </a:p>
      </dgm:t>
    </dgm:pt>
    <dgm:pt modelId="{7EF6F6DC-ADA0-406C-828C-7BBDC333F01F}" type="pres">
      <dgm:prSet presAssocID="{FBD2DF35-4097-466C-991A-1075FEA31D77}" presName="rootConnector" presStyleLbl="node4" presStyleIdx="1" presStyleCnt="6"/>
      <dgm:spPr/>
      <dgm:t>
        <a:bodyPr/>
        <a:lstStyle/>
        <a:p>
          <a:endParaRPr lang="en-GB"/>
        </a:p>
      </dgm:t>
    </dgm:pt>
    <dgm:pt modelId="{AF5AD166-4498-438E-B5E4-BC4B1F51038A}" type="pres">
      <dgm:prSet presAssocID="{FBD2DF35-4097-466C-991A-1075FEA31D77}" presName="hierChild4" presStyleCnt="0"/>
      <dgm:spPr/>
    </dgm:pt>
    <dgm:pt modelId="{5877A07B-BEAE-4273-B28C-05F929EDE413}" type="pres">
      <dgm:prSet presAssocID="{FBD2DF35-4097-466C-991A-1075FEA31D77}" presName="hierChild5" presStyleCnt="0"/>
      <dgm:spPr/>
    </dgm:pt>
    <dgm:pt modelId="{50E98C6B-C329-41EA-8F48-83056D2FDAB2}" type="pres">
      <dgm:prSet presAssocID="{55C4967E-5ECA-47B6-B9FE-CFAC6F5331D1}" presName="Name37" presStyleLbl="parChTrans1D4" presStyleIdx="2" presStyleCnt="6"/>
      <dgm:spPr/>
      <dgm:t>
        <a:bodyPr/>
        <a:lstStyle/>
        <a:p>
          <a:endParaRPr lang="en-GB"/>
        </a:p>
      </dgm:t>
    </dgm:pt>
    <dgm:pt modelId="{C7B780EF-D7A3-4CAB-ACE2-E2ABA05A00F9}" type="pres">
      <dgm:prSet presAssocID="{CC24E3BC-47F3-416A-9629-72EE2CC031D3}" presName="hierRoot2" presStyleCnt="0">
        <dgm:presLayoutVars>
          <dgm:hierBranch val="init"/>
        </dgm:presLayoutVars>
      </dgm:prSet>
      <dgm:spPr/>
    </dgm:pt>
    <dgm:pt modelId="{F04236EC-A81F-4997-9499-46E2C2F48205}" type="pres">
      <dgm:prSet presAssocID="{CC24E3BC-47F3-416A-9629-72EE2CC031D3}" presName="rootComposite" presStyleCnt="0"/>
      <dgm:spPr/>
    </dgm:pt>
    <dgm:pt modelId="{212840E1-EB9B-440A-ACA6-0D7404304CF5}" type="pres">
      <dgm:prSet presAssocID="{CC24E3BC-47F3-416A-9629-72EE2CC031D3}" presName="rootText" presStyleLbl="node4" presStyleIdx="2" presStyleCnt="6" custScaleX="221013" custScaleY="158925" custLinFactNeighborY="44840">
        <dgm:presLayoutVars>
          <dgm:chPref val="3"/>
        </dgm:presLayoutVars>
      </dgm:prSet>
      <dgm:spPr/>
      <dgm:t>
        <a:bodyPr/>
        <a:lstStyle/>
        <a:p>
          <a:endParaRPr lang="en-GB"/>
        </a:p>
      </dgm:t>
    </dgm:pt>
    <dgm:pt modelId="{67F02072-EF48-4A89-8E6F-3271C8151F57}" type="pres">
      <dgm:prSet presAssocID="{CC24E3BC-47F3-416A-9629-72EE2CC031D3}" presName="rootConnector" presStyleLbl="node4" presStyleIdx="2" presStyleCnt="6"/>
      <dgm:spPr/>
      <dgm:t>
        <a:bodyPr/>
        <a:lstStyle/>
        <a:p>
          <a:endParaRPr lang="en-GB"/>
        </a:p>
      </dgm:t>
    </dgm:pt>
    <dgm:pt modelId="{3C2ED3E1-A2CD-40DD-9A96-58E24D18EAF1}" type="pres">
      <dgm:prSet presAssocID="{CC24E3BC-47F3-416A-9629-72EE2CC031D3}" presName="hierChild4" presStyleCnt="0"/>
      <dgm:spPr/>
    </dgm:pt>
    <dgm:pt modelId="{0A4D5159-FBDF-4C9D-8E90-367718E98428}" type="pres">
      <dgm:prSet presAssocID="{CC24E3BC-47F3-416A-9629-72EE2CC031D3}" presName="hierChild5" presStyleCnt="0"/>
      <dgm:spPr/>
    </dgm:pt>
    <dgm:pt modelId="{C49446F2-BB7C-4B07-ABC6-D7B025E45906}" type="pres">
      <dgm:prSet presAssocID="{58EB1464-2D18-4976-9A7B-062328A4C521}" presName="Name37" presStyleLbl="parChTrans1D4" presStyleIdx="3" presStyleCnt="6"/>
      <dgm:spPr/>
      <dgm:t>
        <a:bodyPr/>
        <a:lstStyle/>
        <a:p>
          <a:endParaRPr lang="en-GB"/>
        </a:p>
      </dgm:t>
    </dgm:pt>
    <dgm:pt modelId="{BD2B76DF-63AD-4004-8243-D907A844416F}" type="pres">
      <dgm:prSet presAssocID="{AB2D3A31-6012-43E3-BB8D-9772471854E6}" presName="hierRoot2" presStyleCnt="0">
        <dgm:presLayoutVars>
          <dgm:hierBranch val="init"/>
        </dgm:presLayoutVars>
      </dgm:prSet>
      <dgm:spPr/>
    </dgm:pt>
    <dgm:pt modelId="{05C2FA44-805C-4F3C-A09A-145BEE631741}" type="pres">
      <dgm:prSet presAssocID="{AB2D3A31-6012-43E3-BB8D-9772471854E6}" presName="rootComposite" presStyleCnt="0"/>
      <dgm:spPr/>
    </dgm:pt>
    <dgm:pt modelId="{D9AA3842-01C4-45EA-9259-2D03D3A65CAC}" type="pres">
      <dgm:prSet presAssocID="{AB2D3A31-6012-43E3-BB8D-9772471854E6}" presName="rootText" presStyleLbl="node4" presStyleIdx="3" presStyleCnt="6" custScaleX="221013" custScaleY="164758" custLinFactNeighborY="44840">
        <dgm:presLayoutVars>
          <dgm:chPref val="3"/>
        </dgm:presLayoutVars>
      </dgm:prSet>
      <dgm:spPr/>
      <dgm:t>
        <a:bodyPr/>
        <a:lstStyle/>
        <a:p>
          <a:endParaRPr lang="en-GB"/>
        </a:p>
      </dgm:t>
    </dgm:pt>
    <dgm:pt modelId="{CEAF8680-6726-44B5-A53B-80F7FD735A86}" type="pres">
      <dgm:prSet presAssocID="{AB2D3A31-6012-43E3-BB8D-9772471854E6}" presName="rootConnector" presStyleLbl="node4" presStyleIdx="3" presStyleCnt="6"/>
      <dgm:spPr/>
      <dgm:t>
        <a:bodyPr/>
        <a:lstStyle/>
        <a:p>
          <a:endParaRPr lang="en-GB"/>
        </a:p>
      </dgm:t>
    </dgm:pt>
    <dgm:pt modelId="{3AD82B67-51D2-4403-A4FD-72C63AF96193}" type="pres">
      <dgm:prSet presAssocID="{AB2D3A31-6012-43E3-BB8D-9772471854E6}" presName="hierChild4" presStyleCnt="0"/>
      <dgm:spPr/>
    </dgm:pt>
    <dgm:pt modelId="{4D8BB628-6B23-45DD-A104-1205BCF8F3C3}" type="pres">
      <dgm:prSet presAssocID="{AB2D3A31-6012-43E3-BB8D-9772471854E6}" presName="hierChild5" presStyleCnt="0"/>
      <dgm:spPr/>
    </dgm:pt>
    <dgm:pt modelId="{22F2CF9B-B91A-405B-B670-09E2ED138FD0}" type="pres">
      <dgm:prSet presAssocID="{7E4ED424-5690-4E00-95D9-1280B516F0C9}" presName="Name37" presStyleLbl="parChTrans1D4" presStyleIdx="4" presStyleCnt="6"/>
      <dgm:spPr/>
      <dgm:t>
        <a:bodyPr/>
        <a:lstStyle/>
        <a:p>
          <a:endParaRPr lang="en-GB"/>
        </a:p>
      </dgm:t>
    </dgm:pt>
    <dgm:pt modelId="{C6C2300F-38C5-469E-BC4E-4F4220414B73}" type="pres">
      <dgm:prSet presAssocID="{6AA28467-AE28-4A31-8185-92BEDD815D46}" presName="hierRoot2" presStyleCnt="0">
        <dgm:presLayoutVars>
          <dgm:hierBranch val="init"/>
        </dgm:presLayoutVars>
      </dgm:prSet>
      <dgm:spPr/>
    </dgm:pt>
    <dgm:pt modelId="{AFF1FFB5-F2F6-4E7E-A161-3CFE59AE7D36}" type="pres">
      <dgm:prSet presAssocID="{6AA28467-AE28-4A31-8185-92BEDD815D46}" presName="rootComposite" presStyleCnt="0"/>
      <dgm:spPr/>
    </dgm:pt>
    <dgm:pt modelId="{3585A95C-F06A-4A2A-9EB6-0F9958FEF207}" type="pres">
      <dgm:prSet presAssocID="{6AA28467-AE28-4A31-8185-92BEDD815D46}" presName="rootText" presStyleLbl="node4" presStyleIdx="4" presStyleCnt="6" custScaleX="221013" custScaleY="93245" custLinFactNeighborY="44840">
        <dgm:presLayoutVars>
          <dgm:chPref val="3"/>
        </dgm:presLayoutVars>
      </dgm:prSet>
      <dgm:spPr/>
      <dgm:t>
        <a:bodyPr/>
        <a:lstStyle/>
        <a:p>
          <a:endParaRPr lang="en-GB"/>
        </a:p>
      </dgm:t>
    </dgm:pt>
    <dgm:pt modelId="{F521B97E-BE12-4092-BD44-C4FEC2BB099B}" type="pres">
      <dgm:prSet presAssocID="{6AA28467-AE28-4A31-8185-92BEDD815D46}" presName="rootConnector" presStyleLbl="node4" presStyleIdx="4" presStyleCnt="6"/>
      <dgm:spPr/>
      <dgm:t>
        <a:bodyPr/>
        <a:lstStyle/>
        <a:p>
          <a:endParaRPr lang="en-GB"/>
        </a:p>
      </dgm:t>
    </dgm:pt>
    <dgm:pt modelId="{CEC05B3F-54D5-4181-9D25-FB550B9832B6}" type="pres">
      <dgm:prSet presAssocID="{6AA28467-AE28-4A31-8185-92BEDD815D46}" presName="hierChild4" presStyleCnt="0"/>
      <dgm:spPr/>
    </dgm:pt>
    <dgm:pt modelId="{80F7621D-0651-44C2-B30F-60EAC7C25623}" type="pres">
      <dgm:prSet presAssocID="{6AA28467-AE28-4A31-8185-92BEDD815D46}" presName="hierChild5" presStyleCnt="0"/>
      <dgm:spPr/>
    </dgm:pt>
    <dgm:pt modelId="{46DD6D9A-58DD-4E1C-87C2-E4D74C665CEB}" type="pres">
      <dgm:prSet presAssocID="{D0F8D103-C458-44A1-B0A4-8FCFD3E78688}" presName="Name37" presStyleLbl="parChTrans1D4" presStyleIdx="5" presStyleCnt="6"/>
      <dgm:spPr/>
      <dgm:t>
        <a:bodyPr/>
        <a:lstStyle/>
        <a:p>
          <a:endParaRPr lang="en-GB"/>
        </a:p>
      </dgm:t>
    </dgm:pt>
    <dgm:pt modelId="{9E78F211-A48E-4A68-AFF7-7AF7ED616273}" type="pres">
      <dgm:prSet presAssocID="{4D911312-2610-47C4-BA9E-01A55D3E7E6F}" presName="hierRoot2" presStyleCnt="0">
        <dgm:presLayoutVars>
          <dgm:hierBranch val="init"/>
        </dgm:presLayoutVars>
      </dgm:prSet>
      <dgm:spPr/>
    </dgm:pt>
    <dgm:pt modelId="{CE9456CC-E32E-4E22-86DE-7713EF26D558}" type="pres">
      <dgm:prSet presAssocID="{4D911312-2610-47C4-BA9E-01A55D3E7E6F}" presName="rootComposite" presStyleCnt="0"/>
      <dgm:spPr/>
    </dgm:pt>
    <dgm:pt modelId="{4CD0D48C-BD61-448F-9A87-A8B506AEBD2A}" type="pres">
      <dgm:prSet presAssocID="{4D911312-2610-47C4-BA9E-01A55D3E7E6F}" presName="rootText" presStyleLbl="node4" presStyleIdx="5" presStyleCnt="6" custScaleX="221013" custScaleY="80316" custLinFactNeighborY="73720">
        <dgm:presLayoutVars>
          <dgm:chPref val="3"/>
        </dgm:presLayoutVars>
      </dgm:prSet>
      <dgm:spPr/>
      <dgm:t>
        <a:bodyPr/>
        <a:lstStyle/>
        <a:p>
          <a:endParaRPr lang="en-GB"/>
        </a:p>
      </dgm:t>
    </dgm:pt>
    <dgm:pt modelId="{3CE0BD1B-35D4-49A4-96A0-74D79F3E9867}" type="pres">
      <dgm:prSet presAssocID="{4D911312-2610-47C4-BA9E-01A55D3E7E6F}" presName="rootConnector" presStyleLbl="node4" presStyleIdx="5" presStyleCnt="6"/>
      <dgm:spPr/>
      <dgm:t>
        <a:bodyPr/>
        <a:lstStyle/>
        <a:p>
          <a:endParaRPr lang="en-GB"/>
        </a:p>
      </dgm:t>
    </dgm:pt>
    <dgm:pt modelId="{82379928-A1D0-4971-80BC-CD60118AC98A}" type="pres">
      <dgm:prSet presAssocID="{4D911312-2610-47C4-BA9E-01A55D3E7E6F}" presName="hierChild4" presStyleCnt="0"/>
      <dgm:spPr/>
    </dgm:pt>
    <dgm:pt modelId="{3C7F3A2B-F7C7-4E6C-94B6-F47701F07125}" type="pres">
      <dgm:prSet presAssocID="{4D911312-2610-47C4-BA9E-01A55D3E7E6F}" presName="hierChild5" presStyleCnt="0"/>
      <dgm:spPr/>
    </dgm:pt>
    <dgm:pt modelId="{9D59BC49-E03D-4E9D-BCE8-836440453611}" type="pres">
      <dgm:prSet presAssocID="{6490DBD0-8170-477B-8575-297B8FA89137}" presName="hierChild5" presStyleCnt="0"/>
      <dgm:spPr/>
    </dgm:pt>
    <dgm:pt modelId="{C1EAB191-407C-4F18-A214-01D46105D521}" type="pres">
      <dgm:prSet presAssocID="{2929AC09-03CD-4C8C-AF08-564F9BA88F14}" presName="hierChild5" presStyleCnt="0"/>
      <dgm:spPr/>
    </dgm:pt>
    <dgm:pt modelId="{743AD5F6-2A62-4C5C-89AE-B9473F264EC0}" type="pres">
      <dgm:prSet presAssocID="{A72355A0-6518-4959-A5BD-09C2DCC052E1}" presName="hierChild3" presStyleCnt="0"/>
      <dgm:spPr/>
    </dgm:pt>
  </dgm:ptLst>
  <dgm:cxnLst>
    <dgm:cxn modelId="{D91FE683-E746-4B1C-832D-3E6E5CBC6D6D}" type="presOf" srcId="{478DA5D4-744D-4E29-A516-6AB845502F7B}" destId="{A00A7F6E-9FB0-4A62-8B9D-0D56DD973BFA}" srcOrd="0" destOrd="0" presId="urn:microsoft.com/office/officeart/2005/8/layout/orgChart1"/>
    <dgm:cxn modelId="{9ADD1CDF-7AD9-4484-856A-D967482897E3}" type="presOf" srcId="{A72355A0-6518-4959-A5BD-09C2DCC052E1}" destId="{1FB8859A-7F5F-42F3-A579-D58B776F988F}" srcOrd="1" destOrd="0" presId="urn:microsoft.com/office/officeart/2005/8/layout/orgChart1"/>
    <dgm:cxn modelId="{A07E6010-280C-4D5E-8DF8-529E069F3BCC}" srcId="{6490DBD0-8170-477B-8575-297B8FA89137}" destId="{6AA28467-AE28-4A31-8185-92BEDD815D46}" srcOrd="4" destOrd="0" parTransId="{7E4ED424-5690-4E00-95D9-1280B516F0C9}" sibTransId="{59C9AB9E-5F84-4551-AB0E-00B81C053548}"/>
    <dgm:cxn modelId="{22AD5254-C9DA-46C9-8CAB-AF9C2FF74B2A}" type="presOf" srcId="{A04822D3-714D-4BE4-A459-E7706A46B9DA}" destId="{233E141D-FC5F-475C-8326-C181EA49F732}" srcOrd="0" destOrd="0" presId="urn:microsoft.com/office/officeart/2005/8/layout/orgChart1"/>
    <dgm:cxn modelId="{E9BEC84F-B57C-4280-8A9F-004C12073078}" type="presOf" srcId="{A9A4754B-08B7-420F-AFAF-722F86D2DAD0}" destId="{87D9D0C6-229E-4E6D-8878-57CA426BC00D}" srcOrd="1" destOrd="0" presId="urn:microsoft.com/office/officeart/2005/8/layout/orgChart1"/>
    <dgm:cxn modelId="{E82F5EE6-6F83-4545-9A1A-4B2B437A1775}" type="presOf" srcId="{2929AC09-03CD-4C8C-AF08-564F9BA88F14}" destId="{0E3136F6-3135-4B8A-AD24-56A489CF7126}" srcOrd="0" destOrd="0" presId="urn:microsoft.com/office/officeart/2005/8/layout/orgChart1"/>
    <dgm:cxn modelId="{C2AD43EB-DDEB-45C3-8A7C-73F154B40388}" type="presOf" srcId="{FBD2DF35-4097-466C-991A-1075FEA31D77}" destId="{7EF6F6DC-ADA0-406C-828C-7BBDC333F01F}" srcOrd="1" destOrd="0" presId="urn:microsoft.com/office/officeart/2005/8/layout/orgChart1"/>
    <dgm:cxn modelId="{9692F406-8E10-4175-A516-31EBD937893C}" type="presOf" srcId="{6490DBD0-8170-477B-8575-297B8FA89137}" destId="{0C082064-D3AF-4100-96A3-C8ABC8BBAFA5}" srcOrd="1" destOrd="0" presId="urn:microsoft.com/office/officeart/2005/8/layout/orgChart1"/>
    <dgm:cxn modelId="{D60F115E-4704-47FB-8D41-24C5CEA076AF}" srcId="{2929AC09-03CD-4C8C-AF08-564F9BA88F14}" destId="{6490DBD0-8170-477B-8575-297B8FA89137}" srcOrd="1" destOrd="0" parTransId="{DF036C1D-A076-4148-BFC9-DFE2266C3909}" sibTransId="{74AA8E95-B215-43DB-8510-0384F36A4399}"/>
    <dgm:cxn modelId="{81C7D3E2-BA71-40CC-B41A-5598CED69994}" type="presOf" srcId="{AB2D3A31-6012-43E3-BB8D-9772471854E6}" destId="{CEAF8680-6726-44B5-A53B-80F7FD735A86}" srcOrd="1" destOrd="0" presId="urn:microsoft.com/office/officeart/2005/8/layout/orgChart1"/>
    <dgm:cxn modelId="{24CD6653-26CC-4374-8FD3-E6ABAB42EC63}" type="presOf" srcId="{A9A4754B-08B7-420F-AFAF-722F86D2DAD0}" destId="{BB9D83FF-DB87-489F-923E-3DFE6FF1AC14}" srcOrd="0" destOrd="0" presId="urn:microsoft.com/office/officeart/2005/8/layout/orgChart1"/>
    <dgm:cxn modelId="{84374210-4CE3-476A-A40F-50D2990D65F6}" srcId="{3909B3EB-B3BA-4DE6-958C-D189E2A5C622}" destId="{A9A4754B-08B7-420F-AFAF-722F86D2DAD0}" srcOrd="0" destOrd="0" parTransId="{A04822D3-714D-4BE4-A459-E7706A46B9DA}" sibTransId="{806439E2-EB3E-488D-8EC3-5782446DC568}"/>
    <dgm:cxn modelId="{D34D43C0-D4EF-4F7F-BC56-AAC5E6DE55B3}" type="presOf" srcId="{AB2D3A31-6012-43E3-BB8D-9772471854E6}" destId="{D9AA3842-01C4-45EA-9259-2D03D3A65CAC}" srcOrd="0" destOrd="0" presId="urn:microsoft.com/office/officeart/2005/8/layout/orgChart1"/>
    <dgm:cxn modelId="{CA5A0574-8404-4DF1-89F5-1DA8ACE950E9}" type="presOf" srcId="{3909B3EB-B3BA-4DE6-958C-D189E2A5C622}" destId="{281C9FFB-95CC-49B5-89B9-DA82DFD99122}" srcOrd="1" destOrd="0" presId="urn:microsoft.com/office/officeart/2005/8/layout/orgChart1"/>
    <dgm:cxn modelId="{CCCA40E0-7B98-4098-88A4-F4A0D22DE463}" type="presOf" srcId="{343AD4C9-C5AA-480E-82CF-999889F0F1F2}" destId="{F55703E5-E627-4EBA-9A0F-7EED18DFA826}" srcOrd="1" destOrd="0" presId="urn:microsoft.com/office/officeart/2005/8/layout/orgChart1"/>
    <dgm:cxn modelId="{ED58400F-0693-4960-9495-B6C2BC1D53E6}" srcId="{6490DBD0-8170-477B-8575-297B8FA89137}" destId="{FBD2DF35-4097-466C-991A-1075FEA31D77}" srcOrd="1" destOrd="0" parTransId="{3B26E00E-CDE4-4B79-92A0-46EAC6DB80E9}" sibTransId="{169E6DF9-5B69-4CDC-B6B4-B292D49CC3C6}"/>
    <dgm:cxn modelId="{C1FA08A5-2FB8-48EA-8336-965E648C40EC}" type="presOf" srcId="{6490DBD0-8170-477B-8575-297B8FA89137}" destId="{467A1370-BDC3-4215-A831-C87DBBBFBB1B}" srcOrd="0" destOrd="0" presId="urn:microsoft.com/office/officeart/2005/8/layout/orgChart1"/>
    <dgm:cxn modelId="{C0586501-471A-4CFC-8F4E-258485EBBA6E}" type="presOf" srcId="{FBD2DF35-4097-466C-991A-1075FEA31D77}" destId="{3DF622A8-C8FA-4ADB-A3E7-F34F93CA07A2}" srcOrd="0" destOrd="0" presId="urn:microsoft.com/office/officeart/2005/8/layout/orgChart1"/>
    <dgm:cxn modelId="{4D067620-88F2-4703-A2BF-EB1425829601}" type="presOf" srcId="{4D911312-2610-47C4-BA9E-01A55D3E7E6F}" destId="{3CE0BD1B-35D4-49A4-96A0-74D79F3E9867}" srcOrd="1" destOrd="0" presId="urn:microsoft.com/office/officeart/2005/8/layout/orgChart1"/>
    <dgm:cxn modelId="{207F62AB-5543-44EE-919F-3616EE2E1D87}" type="presOf" srcId="{DF036C1D-A076-4148-BFC9-DFE2266C3909}" destId="{2878B084-1C91-42A0-AF37-BD40B2B98C68}" srcOrd="0" destOrd="0" presId="urn:microsoft.com/office/officeart/2005/8/layout/orgChart1"/>
    <dgm:cxn modelId="{B5F168BB-D772-4EC4-9569-D4C0CC6292DA}" type="presOf" srcId="{58EB1464-2D18-4976-9A7B-062328A4C521}" destId="{C49446F2-BB7C-4B07-ABC6-D7B025E45906}" srcOrd="0" destOrd="0" presId="urn:microsoft.com/office/officeart/2005/8/layout/orgChart1"/>
    <dgm:cxn modelId="{E3F01340-40AC-4042-86EA-4F8F5B91F285}" srcId="{6490DBD0-8170-477B-8575-297B8FA89137}" destId="{CC24E3BC-47F3-416A-9629-72EE2CC031D3}" srcOrd="2" destOrd="0" parTransId="{55C4967E-5ECA-47B6-B9FE-CFAC6F5331D1}" sibTransId="{C754D7C6-01C1-4526-8634-F1E1F016625A}"/>
    <dgm:cxn modelId="{0AEA0F10-BC64-487A-B485-EADED04D1AEB}" type="presOf" srcId="{87A16CDD-C1FD-4F26-908A-D130FCBF1121}" destId="{1E316C06-98CD-443E-89AF-BD4EB37AB5DD}" srcOrd="0" destOrd="0" presId="urn:microsoft.com/office/officeart/2005/8/layout/orgChart1"/>
    <dgm:cxn modelId="{AB2E2CE9-BB8D-4E69-92E6-6D124D518064}" type="presOf" srcId="{55C4967E-5ECA-47B6-B9FE-CFAC6F5331D1}" destId="{50E98C6B-C329-41EA-8F48-83056D2FDAB2}" srcOrd="0" destOrd="0" presId="urn:microsoft.com/office/officeart/2005/8/layout/orgChart1"/>
    <dgm:cxn modelId="{55A18992-5589-4420-AABA-3B30A434648E}" type="presOf" srcId="{3B26E00E-CDE4-4B79-92A0-46EAC6DB80E9}" destId="{E27209E3-D407-4D65-B53F-DA04B46943B9}" srcOrd="0" destOrd="0" presId="urn:microsoft.com/office/officeart/2005/8/layout/orgChart1"/>
    <dgm:cxn modelId="{5E76FCA0-A8B0-4DF3-82E4-143CA07C98EF}" type="presOf" srcId="{3B4CC8FC-A777-4116-950F-212CDED67E54}" destId="{5FB76065-6D92-4B77-BE9F-E45D45DC6B4B}" srcOrd="0" destOrd="0" presId="urn:microsoft.com/office/officeart/2005/8/layout/orgChart1"/>
    <dgm:cxn modelId="{863FBD93-59E2-40B0-912F-DB9C7B6A761B}" type="presOf" srcId="{A2E121F1-0957-4E0B-B14E-6F38F174DAAF}" destId="{300C85D7-223D-4BBF-9ABF-8BEEB586AF3D}" srcOrd="0" destOrd="0" presId="urn:microsoft.com/office/officeart/2005/8/layout/orgChart1"/>
    <dgm:cxn modelId="{DCB9EADE-FD3B-4629-937E-A386A5B04EA7}" srcId="{2929AC09-03CD-4C8C-AF08-564F9BA88F14}" destId="{343AD4C9-C5AA-480E-82CF-999889F0F1F2}" srcOrd="0" destOrd="0" parTransId="{3B4CC8FC-A777-4116-950F-212CDED67E54}" sibTransId="{0E611CEE-7E44-4A77-9642-2160CA22B2A2}"/>
    <dgm:cxn modelId="{DFEE4532-C875-4CC9-8C5F-708D57BAFBC6}" type="presOf" srcId="{4D911312-2610-47C4-BA9E-01A55D3E7E6F}" destId="{4CD0D48C-BD61-448F-9A87-A8B506AEBD2A}" srcOrd="0" destOrd="0" presId="urn:microsoft.com/office/officeart/2005/8/layout/orgChart1"/>
    <dgm:cxn modelId="{70A83445-A12C-4C23-AA78-7DF13F5997A4}" type="presOf" srcId="{2929AC09-03CD-4C8C-AF08-564F9BA88F14}" destId="{8395D152-BE70-4AAB-9A3C-45EE3A3A6C9F}" srcOrd="1" destOrd="0" presId="urn:microsoft.com/office/officeart/2005/8/layout/orgChart1"/>
    <dgm:cxn modelId="{734EB454-B766-449D-AA7A-B1EAC8B00DA3}" srcId="{A72355A0-6518-4959-A5BD-09C2DCC052E1}" destId="{3909B3EB-B3BA-4DE6-958C-D189E2A5C622}" srcOrd="0" destOrd="0" parTransId="{A2E121F1-0957-4E0B-B14E-6F38F174DAAF}" sibTransId="{3CB42A30-50D3-4ADD-B1B4-1419E82D904E}"/>
    <dgm:cxn modelId="{AF3080FE-88F6-4864-9399-539E14D715A8}" type="presOf" srcId="{D0F8D103-C458-44A1-B0A4-8FCFD3E78688}" destId="{46DD6D9A-58DD-4E1C-87C2-E4D74C665CEB}" srcOrd="0" destOrd="0" presId="urn:microsoft.com/office/officeart/2005/8/layout/orgChart1"/>
    <dgm:cxn modelId="{A2C13C14-E975-4A8C-96CA-4AF762088BF4}" type="presOf" srcId="{7E4ED424-5690-4E00-95D9-1280B516F0C9}" destId="{22F2CF9B-B91A-405B-B670-09E2ED138FD0}" srcOrd="0" destOrd="0" presId="urn:microsoft.com/office/officeart/2005/8/layout/orgChart1"/>
    <dgm:cxn modelId="{E745DA8F-5922-4434-B31B-41857E646FFE}" srcId="{6490DBD0-8170-477B-8575-297B8FA89137}" destId="{AB2D3A31-6012-43E3-BB8D-9772471854E6}" srcOrd="3" destOrd="0" parTransId="{58EB1464-2D18-4976-9A7B-062328A4C521}" sibTransId="{48E85F47-413F-4038-8CB7-3FEC6EDC2513}"/>
    <dgm:cxn modelId="{6A606158-7B27-4EE8-A28D-26FBBA35BEAB}" type="presOf" srcId="{E1672004-93B8-4796-B994-1542756E1018}" destId="{A20E0402-9E87-426B-B8C9-4A22F0468023}" srcOrd="1" destOrd="0" presId="urn:microsoft.com/office/officeart/2005/8/layout/orgChart1"/>
    <dgm:cxn modelId="{F8726E7C-ECEC-469B-A2A3-F2D9D2CB169A}" type="presOf" srcId="{E1672004-93B8-4796-B994-1542756E1018}" destId="{C740133D-DD13-46C4-BB49-B92AC5B43A06}" srcOrd="0" destOrd="0" presId="urn:microsoft.com/office/officeart/2005/8/layout/orgChart1"/>
    <dgm:cxn modelId="{5D0E1B41-529F-4847-96F6-0CB53FB0A5EF}" type="presOf" srcId="{6AA28467-AE28-4A31-8185-92BEDD815D46}" destId="{3585A95C-F06A-4A2A-9EB6-0F9958FEF207}" srcOrd="0" destOrd="0" presId="urn:microsoft.com/office/officeart/2005/8/layout/orgChart1"/>
    <dgm:cxn modelId="{E6E17D97-927E-4ED1-A5B3-3ACD05DF4BE2}" srcId="{A72355A0-6518-4959-A5BD-09C2DCC052E1}" destId="{2929AC09-03CD-4C8C-AF08-564F9BA88F14}" srcOrd="1" destOrd="0" parTransId="{5B5DC645-601B-46EE-8227-FD0203B7C1E0}" sibTransId="{7DD18422-07A4-4274-9873-E5C3F28DF68F}"/>
    <dgm:cxn modelId="{795E1FFF-6A71-4F60-99B1-0500CD0C170B}" type="presOf" srcId="{5B5DC645-601B-46EE-8227-FD0203B7C1E0}" destId="{57BEF131-D884-403D-AF2F-379751835FE5}" srcOrd="0" destOrd="0" presId="urn:microsoft.com/office/officeart/2005/8/layout/orgChart1"/>
    <dgm:cxn modelId="{39E91160-02A5-4679-8E16-DCE945450811}" srcId="{6490DBD0-8170-477B-8575-297B8FA89137}" destId="{E1672004-93B8-4796-B994-1542756E1018}" srcOrd="0" destOrd="0" parTransId="{87A16CDD-C1FD-4F26-908A-D130FCBF1121}" sibTransId="{15D7872B-6E83-4811-A865-B6B90A7C0388}"/>
    <dgm:cxn modelId="{E49EF19F-8690-4586-A017-AFB7C840AE27}" srcId="{6490DBD0-8170-477B-8575-297B8FA89137}" destId="{4D911312-2610-47C4-BA9E-01A55D3E7E6F}" srcOrd="5" destOrd="0" parTransId="{D0F8D103-C458-44A1-B0A4-8FCFD3E78688}" sibTransId="{BA4825DC-7262-4106-AB31-C0FBDDAC701A}"/>
    <dgm:cxn modelId="{29966267-0C16-4987-A1C7-8BC440E89696}" type="presOf" srcId="{CC24E3BC-47F3-416A-9629-72EE2CC031D3}" destId="{212840E1-EB9B-440A-ACA6-0D7404304CF5}" srcOrd="0" destOrd="0" presId="urn:microsoft.com/office/officeart/2005/8/layout/orgChart1"/>
    <dgm:cxn modelId="{5DC2F558-7AA5-43E7-9A46-95E4C9A371F4}" srcId="{478DA5D4-744D-4E29-A516-6AB845502F7B}" destId="{A72355A0-6518-4959-A5BD-09C2DCC052E1}" srcOrd="0" destOrd="0" parTransId="{41FFC5F3-7290-4618-B6A6-E710A9B7DE0A}" sibTransId="{ADA048F7-C034-435F-8FA7-1723B73C72AA}"/>
    <dgm:cxn modelId="{2DDB83C3-6F61-4E9F-8DDF-489B95202E10}" type="presOf" srcId="{6AA28467-AE28-4A31-8185-92BEDD815D46}" destId="{F521B97E-BE12-4092-BD44-C4FEC2BB099B}" srcOrd="1" destOrd="0" presId="urn:microsoft.com/office/officeart/2005/8/layout/orgChart1"/>
    <dgm:cxn modelId="{F3CA66C7-917E-44D5-9ED9-66F1D0D0E074}" type="presOf" srcId="{3909B3EB-B3BA-4DE6-958C-D189E2A5C622}" destId="{121DFBE5-B88F-4B19-A0DB-0E4063E945A2}" srcOrd="0" destOrd="0" presId="urn:microsoft.com/office/officeart/2005/8/layout/orgChart1"/>
    <dgm:cxn modelId="{D7729992-E3A9-4F69-81F6-26787DD04A81}" type="presOf" srcId="{A72355A0-6518-4959-A5BD-09C2DCC052E1}" destId="{5CDA2462-5C2E-4FFD-901D-05CC92E8B86F}" srcOrd="0" destOrd="0" presId="urn:microsoft.com/office/officeart/2005/8/layout/orgChart1"/>
    <dgm:cxn modelId="{9F5AA911-269C-47B1-9952-AE25C161CD35}" type="presOf" srcId="{CC24E3BC-47F3-416A-9629-72EE2CC031D3}" destId="{67F02072-EF48-4A89-8E6F-3271C8151F57}" srcOrd="1" destOrd="0" presId="urn:microsoft.com/office/officeart/2005/8/layout/orgChart1"/>
    <dgm:cxn modelId="{EC58FBA3-B721-4C8C-8ECA-D358FFC05E5D}" type="presOf" srcId="{343AD4C9-C5AA-480E-82CF-999889F0F1F2}" destId="{1C4231EE-8E59-44F6-AC9C-526D1216E7EA}" srcOrd="0" destOrd="0" presId="urn:microsoft.com/office/officeart/2005/8/layout/orgChart1"/>
    <dgm:cxn modelId="{1BD54E62-63E9-4EE0-BC79-5D43F35FBBF8}" type="presParOf" srcId="{A00A7F6E-9FB0-4A62-8B9D-0D56DD973BFA}" destId="{B023E624-07FB-4FD3-A099-A71124C4781B}" srcOrd="0" destOrd="0" presId="urn:microsoft.com/office/officeart/2005/8/layout/orgChart1"/>
    <dgm:cxn modelId="{F7A5102C-7765-4BE1-AE08-11911A863DB7}" type="presParOf" srcId="{B023E624-07FB-4FD3-A099-A71124C4781B}" destId="{C9850C72-5F11-42B4-8B77-7F011890AE49}" srcOrd="0" destOrd="0" presId="urn:microsoft.com/office/officeart/2005/8/layout/orgChart1"/>
    <dgm:cxn modelId="{F2BC10F5-D1D2-4045-87AF-7E78F2ACB726}" type="presParOf" srcId="{C9850C72-5F11-42B4-8B77-7F011890AE49}" destId="{5CDA2462-5C2E-4FFD-901D-05CC92E8B86F}" srcOrd="0" destOrd="0" presId="urn:microsoft.com/office/officeart/2005/8/layout/orgChart1"/>
    <dgm:cxn modelId="{536E696C-9C83-4D6F-A728-705A70CFB3A9}" type="presParOf" srcId="{C9850C72-5F11-42B4-8B77-7F011890AE49}" destId="{1FB8859A-7F5F-42F3-A579-D58B776F988F}" srcOrd="1" destOrd="0" presId="urn:microsoft.com/office/officeart/2005/8/layout/orgChart1"/>
    <dgm:cxn modelId="{B7C45757-9F4E-4012-8540-211A6F240298}" type="presParOf" srcId="{B023E624-07FB-4FD3-A099-A71124C4781B}" destId="{77520EA3-F9DF-464C-9DD0-0E0BEB16A00E}" srcOrd="1" destOrd="0" presId="urn:microsoft.com/office/officeart/2005/8/layout/orgChart1"/>
    <dgm:cxn modelId="{5A50C354-E151-4E52-B4D8-92D6332F6BDC}" type="presParOf" srcId="{77520EA3-F9DF-464C-9DD0-0E0BEB16A00E}" destId="{300C85D7-223D-4BBF-9ABF-8BEEB586AF3D}" srcOrd="0" destOrd="0" presId="urn:microsoft.com/office/officeart/2005/8/layout/orgChart1"/>
    <dgm:cxn modelId="{9276982C-D311-4EC6-8802-EC1DA57151E6}" type="presParOf" srcId="{77520EA3-F9DF-464C-9DD0-0E0BEB16A00E}" destId="{C24CF969-05AF-4277-A28E-45AE43B6C755}" srcOrd="1" destOrd="0" presId="urn:microsoft.com/office/officeart/2005/8/layout/orgChart1"/>
    <dgm:cxn modelId="{B67A6042-E674-4575-840C-7171169C85A4}" type="presParOf" srcId="{C24CF969-05AF-4277-A28E-45AE43B6C755}" destId="{70005639-9639-4B1C-8FDF-B793FCAD73EF}" srcOrd="0" destOrd="0" presId="urn:microsoft.com/office/officeart/2005/8/layout/orgChart1"/>
    <dgm:cxn modelId="{4FF8860C-3623-4A55-8F98-A24155DC3087}" type="presParOf" srcId="{70005639-9639-4B1C-8FDF-B793FCAD73EF}" destId="{121DFBE5-B88F-4B19-A0DB-0E4063E945A2}" srcOrd="0" destOrd="0" presId="urn:microsoft.com/office/officeart/2005/8/layout/orgChart1"/>
    <dgm:cxn modelId="{07310134-3EAA-446C-A3B5-8A2E6349DD3C}" type="presParOf" srcId="{70005639-9639-4B1C-8FDF-B793FCAD73EF}" destId="{281C9FFB-95CC-49B5-89B9-DA82DFD99122}" srcOrd="1" destOrd="0" presId="urn:microsoft.com/office/officeart/2005/8/layout/orgChart1"/>
    <dgm:cxn modelId="{0B159BAD-763A-4CC1-AFB7-1FE9CBA65CA7}" type="presParOf" srcId="{C24CF969-05AF-4277-A28E-45AE43B6C755}" destId="{5F4CDDE9-FDCE-4D60-9EA6-6DBB3ADCB2A0}" srcOrd="1" destOrd="0" presId="urn:microsoft.com/office/officeart/2005/8/layout/orgChart1"/>
    <dgm:cxn modelId="{F22498FF-CA59-4E06-A28E-B9E331EE1642}" type="presParOf" srcId="{5F4CDDE9-FDCE-4D60-9EA6-6DBB3ADCB2A0}" destId="{233E141D-FC5F-475C-8326-C181EA49F732}" srcOrd="0" destOrd="0" presId="urn:microsoft.com/office/officeart/2005/8/layout/orgChart1"/>
    <dgm:cxn modelId="{D28D8AFA-A3E7-4C98-A653-0D92960E0B52}" type="presParOf" srcId="{5F4CDDE9-FDCE-4D60-9EA6-6DBB3ADCB2A0}" destId="{3A08DEB5-6649-40D5-9BD0-CF9AFC7F545D}" srcOrd="1" destOrd="0" presId="urn:microsoft.com/office/officeart/2005/8/layout/orgChart1"/>
    <dgm:cxn modelId="{F67DF9A4-D715-4050-81BF-121F56E2232B}" type="presParOf" srcId="{3A08DEB5-6649-40D5-9BD0-CF9AFC7F545D}" destId="{AFB7DB85-954D-4B63-9F8D-B62AB719FE77}" srcOrd="0" destOrd="0" presId="urn:microsoft.com/office/officeart/2005/8/layout/orgChart1"/>
    <dgm:cxn modelId="{D219D633-DC0A-4387-8F87-8EDC735A5139}" type="presParOf" srcId="{AFB7DB85-954D-4B63-9F8D-B62AB719FE77}" destId="{BB9D83FF-DB87-489F-923E-3DFE6FF1AC14}" srcOrd="0" destOrd="0" presId="urn:microsoft.com/office/officeart/2005/8/layout/orgChart1"/>
    <dgm:cxn modelId="{3922CED2-90F0-48EB-A2A2-F66DB24F9498}" type="presParOf" srcId="{AFB7DB85-954D-4B63-9F8D-B62AB719FE77}" destId="{87D9D0C6-229E-4E6D-8878-57CA426BC00D}" srcOrd="1" destOrd="0" presId="urn:microsoft.com/office/officeart/2005/8/layout/orgChart1"/>
    <dgm:cxn modelId="{6308747D-68E5-45FB-9624-026EEBC7F92D}" type="presParOf" srcId="{3A08DEB5-6649-40D5-9BD0-CF9AFC7F545D}" destId="{63C57CC3-7658-4CA9-832C-D09DB70F164A}" srcOrd="1" destOrd="0" presId="urn:microsoft.com/office/officeart/2005/8/layout/orgChart1"/>
    <dgm:cxn modelId="{F9DD2326-88E1-401A-80B0-105AAC9A09D4}" type="presParOf" srcId="{3A08DEB5-6649-40D5-9BD0-CF9AFC7F545D}" destId="{28DFCA7D-9B95-4E34-A524-BD7830453811}" srcOrd="2" destOrd="0" presId="urn:microsoft.com/office/officeart/2005/8/layout/orgChart1"/>
    <dgm:cxn modelId="{0FB6AB7A-1117-4BFD-9EBF-32571B143E3C}" type="presParOf" srcId="{C24CF969-05AF-4277-A28E-45AE43B6C755}" destId="{21905AC7-1F19-4A8E-8782-867D962C0819}" srcOrd="2" destOrd="0" presId="urn:microsoft.com/office/officeart/2005/8/layout/orgChart1"/>
    <dgm:cxn modelId="{5B687F40-1938-47FB-AA1D-6A9254E6C6A2}" type="presParOf" srcId="{77520EA3-F9DF-464C-9DD0-0E0BEB16A00E}" destId="{57BEF131-D884-403D-AF2F-379751835FE5}" srcOrd="2" destOrd="0" presId="urn:microsoft.com/office/officeart/2005/8/layout/orgChart1"/>
    <dgm:cxn modelId="{33D9F5F8-1066-4C11-8071-9E032231EB62}" type="presParOf" srcId="{77520EA3-F9DF-464C-9DD0-0E0BEB16A00E}" destId="{AD21A8CA-13C5-4727-BD70-1094E9F10698}" srcOrd="3" destOrd="0" presId="urn:microsoft.com/office/officeart/2005/8/layout/orgChart1"/>
    <dgm:cxn modelId="{FD1BAD67-8E8A-4781-9060-7CBC82115D33}" type="presParOf" srcId="{AD21A8CA-13C5-4727-BD70-1094E9F10698}" destId="{68BCDCA4-4E1B-4878-A16D-F3AA1591D7EE}" srcOrd="0" destOrd="0" presId="urn:microsoft.com/office/officeart/2005/8/layout/orgChart1"/>
    <dgm:cxn modelId="{1E7D1EDC-D0AC-4DC8-ABC5-BAF212D3D6C2}" type="presParOf" srcId="{68BCDCA4-4E1B-4878-A16D-F3AA1591D7EE}" destId="{0E3136F6-3135-4B8A-AD24-56A489CF7126}" srcOrd="0" destOrd="0" presId="urn:microsoft.com/office/officeart/2005/8/layout/orgChart1"/>
    <dgm:cxn modelId="{2C529B33-79A8-43B7-BC7F-71F2EAA9E1B9}" type="presParOf" srcId="{68BCDCA4-4E1B-4878-A16D-F3AA1591D7EE}" destId="{8395D152-BE70-4AAB-9A3C-45EE3A3A6C9F}" srcOrd="1" destOrd="0" presId="urn:microsoft.com/office/officeart/2005/8/layout/orgChart1"/>
    <dgm:cxn modelId="{2285EDAA-9136-4608-8350-839CCCE27007}" type="presParOf" srcId="{AD21A8CA-13C5-4727-BD70-1094E9F10698}" destId="{94DE3E75-3C57-4711-BB87-137B5E05BFFE}" srcOrd="1" destOrd="0" presId="urn:microsoft.com/office/officeart/2005/8/layout/orgChart1"/>
    <dgm:cxn modelId="{85AB96CD-2013-4373-A61E-1C95BE7D2CBD}" type="presParOf" srcId="{94DE3E75-3C57-4711-BB87-137B5E05BFFE}" destId="{5FB76065-6D92-4B77-BE9F-E45D45DC6B4B}" srcOrd="0" destOrd="0" presId="urn:microsoft.com/office/officeart/2005/8/layout/orgChart1"/>
    <dgm:cxn modelId="{C3B4BED3-9C06-4BA6-B1AC-84646356ACDF}" type="presParOf" srcId="{94DE3E75-3C57-4711-BB87-137B5E05BFFE}" destId="{0E0B9F0F-EEED-4DFE-8E3D-9B1F519E2391}" srcOrd="1" destOrd="0" presId="urn:microsoft.com/office/officeart/2005/8/layout/orgChart1"/>
    <dgm:cxn modelId="{0DD1DCFA-4651-441E-8AC8-F004BAC7C114}" type="presParOf" srcId="{0E0B9F0F-EEED-4DFE-8E3D-9B1F519E2391}" destId="{C2406D53-41E9-4F21-8B48-369CC8090FA5}" srcOrd="0" destOrd="0" presId="urn:microsoft.com/office/officeart/2005/8/layout/orgChart1"/>
    <dgm:cxn modelId="{3D346924-F968-43C7-BBE8-B4D0626FADDC}" type="presParOf" srcId="{C2406D53-41E9-4F21-8B48-369CC8090FA5}" destId="{1C4231EE-8E59-44F6-AC9C-526D1216E7EA}" srcOrd="0" destOrd="0" presId="urn:microsoft.com/office/officeart/2005/8/layout/orgChart1"/>
    <dgm:cxn modelId="{992549F3-0E5A-4236-A509-78F5BD45B7F4}" type="presParOf" srcId="{C2406D53-41E9-4F21-8B48-369CC8090FA5}" destId="{F55703E5-E627-4EBA-9A0F-7EED18DFA826}" srcOrd="1" destOrd="0" presId="urn:microsoft.com/office/officeart/2005/8/layout/orgChart1"/>
    <dgm:cxn modelId="{225B477B-195A-48A8-A443-19536740B9E1}" type="presParOf" srcId="{0E0B9F0F-EEED-4DFE-8E3D-9B1F519E2391}" destId="{53BCFC71-B186-420C-BA5B-C9834F38F1C6}" srcOrd="1" destOrd="0" presId="urn:microsoft.com/office/officeart/2005/8/layout/orgChart1"/>
    <dgm:cxn modelId="{8F1F0CDB-F8A0-4E7F-92ED-9E1D811AA63E}" type="presParOf" srcId="{0E0B9F0F-EEED-4DFE-8E3D-9B1F519E2391}" destId="{839A8655-5853-487D-A943-AFB65000708D}" srcOrd="2" destOrd="0" presId="urn:microsoft.com/office/officeart/2005/8/layout/orgChart1"/>
    <dgm:cxn modelId="{F68C107D-24FD-4BCD-9126-3F2107B1D8DC}" type="presParOf" srcId="{94DE3E75-3C57-4711-BB87-137B5E05BFFE}" destId="{2878B084-1C91-42A0-AF37-BD40B2B98C68}" srcOrd="2" destOrd="0" presId="urn:microsoft.com/office/officeart/2005/8/layout/orgChart1"/>
    <dgm:cxn modelId="{05CB929D-DA79-45EE-B872-D934DEA40671}" type="presParOf" srcId="{94DE3E75-3C57-4711-BB87-137B5E05BFFE}" destId="{B010425C-0913-47E4-924D-297EA1540F46}" srcOrd="3" destOrd="0" presId="urn:microsoft.com/office/officeart/2005/8/layout/orgChart1"/>
    <dgm:cxn modelId="{61C35276-174D-416D-901C-BF52ABD16C92}" type="presParOf" srcId="{B010425C-0913-47E4-924D-297EA1540F46}" destId="{A2BBC5FA-3495-44AF-99D9-CC027CBB576C}" srcOrd="0" destOrd="0" presId="urn:microsoft.com/office/officeart/2005/8/layout/orgChart1"/>
    <dgm:cxn modelId="{D1629476-EB71-418F-A184-DEF79195E0D0}" type="presParOf" srcId="{A2BBC5FA-3495-44AF-99D9-CC027CBB576C}" destId="{467A1370-BDC3-4215-A831-C87DBBBFBB1B}" srcOrd="0" destOrd="0" presId="urn:microsoft.com/office/officeart/2005/8/layout/orgChart1"/>
    <dgm:cxn modelId="{F2457BE4-4ECB-4D2C-99F1-317AEE0DCC37}" type="presParOf" srcId="{A2BBC5FA-3495-44AF-99D9-CC027CBB576C}" destId="{0C082064-D3AF-4100-96A3-C8ABC8BBAFA5}" srcOrd="1" destOrd="0" presId="urn:microsoft.com/office/officeart/2005/8/layout/orgChart1"/>
    <dgm:cxn modelId="{56A3DBC1-01AA-4554-9925-0D0055E8E64C}" type="presParOf" srcId="{B010425C-0913-47E4-924D-297EA1540F46}" destId="{938E9649-8AFD-4A0D-BDFC-1D3FCE9B3A09}" srcOrd="1" destOrd="0" presId="urn:microsoft.com/office/officeart/2005/8/layout/orgChart1"/>
    <dgm:cxn modelId="{19549489-CCFD-40A8-9E7B-CD1035596C43}" type="presParOf" srcId="{938E9649-8AFD-4A0D-BDFC-1D3FCE9B3A09}" destId="{1E316C06-98CD-443E-89AF-BD4EB37AB5DD}" srcOrd="0" destOrd="0" presId="urn:microsoft.com/office/officeart/2005/8/layout/orgChart1"/>
    <dgm:cxn modelId="{A868FA50-AF30-4E04-93D0-5D707B828724}" type="presParOf" srcId="{938E9649-8AFD-4A0D-BDFC-1D3FCE9B3A09}" destId="{8C67C876-33A7-4E87-ACFC-777D00FE693A}" srcOrd="1" destOrd="0" presId="urn:microsoft.com/office/officeart/2005/8/layout/orgChart1"/>
    <dgm:cxn modelId="{4721A5A5-8751-4A84-A9CD-1A74B494F952}" type="presParOf" srcId="{8C67C876-33A7-4E87-ACFC-777D00FE693A}" destId="{3177FE09-ECC5-462B-BD2F-53BE62EB703C}" srcOrd="0" destOrd="0" presId="urn:microsoft.com/office/officeart/2005/8/layout/orgChart1"/>
    <dgm:cxn modelId="{9E74F655-4C4F-4582-A5AA-AA445D675D68}" type="presParOf" srcId="{3177FE09-ECC5-462B-BD2F-53BE62EB703C}" destId="{C740133D-DD13-46C4-BB49-B92AC5B43A06}" srcOrd="0" destOrd="0" presId="urn:microsoft.com/office/officeart/2005/8/layout/orgChart1"/>
    <dgm:cxn modelId="{3E9CD169-9BF8-4E6E-9C4C-9337A1184AE2}" type="presParOf" srcId="{3177FE09-ECC5-462B-BD2F-53BE62EB703C}" destId="{A20E0402-9E87-426B-B8C9-4A22F0468023}" srcOrd="1" destOrd="0" presId="urn:microsoft.com/office/officeart/2005/8/layout/orgChart1"/>
    <dgm:cxn modelId="{768C42C3-04C8-4CCA-BEE3-082F291D5421}" type="presParOf" srcId="{8C67C876-33A7-4E87-ACFC-777D00FE693A}" destId="{512B6AA7-768B-47D6-B51E-CC5D241CC0FF}" srcOrd="1" destOrd="0" presId="urn:microsoft.com/office/officeart/2005/8/layout/orgChart1"/>
    <dgm:cxn modelId="{8AA7D727-EDD3-4899-88DB-135097B80CEC}" type="presParOf" srcId="{8C67C876-33A7-4E87-ACFC-777D00FE693A}" destId="{746DA371-7FBB-45F6-B444-3B56750320CC}" srcOrd="2" destOrd="0" presId="urn:microsoft.com/office/officeart/2005/8/layout/orgChart1"/>
    <dgm:cxn modelId="{3F93747B-AC1D-43C3-8C64-4BD3A41ADC0E}" type="presParOf" srcId="{938E9649-8AFD-4A0D-BDFC-1D3FCE9B3A09}" destId="{E27209E3-D407-4D65-B53F-DA04B46943B9}" srcOrd="2" destOrd="0" presId="urn:microsoft.com/office/officeart/2005/8/layout/orgChart1"/>
    <dgm:cxn modelId="{16A5C581-2BAF-42C1-BC4D-BC906B0AE7EA}" type="presParOf" srcId="{938E9649-8AFD-4A0D-BDFC-1D3FCE9B3A09}" destId="{36861E6D-1B23-42A5-B97E-645C4FF57252}" srcOrd="3" destOrd="0" presId="urn:microsoft.com/office/officeart/2005/8/layout/orgChart1"/>
    <dgm:cxn modelId="{2A271BDD-1BFE-40DA-985B-176A644A7607}" type="presParOf" srcId="{36861E6D-1B23-42A5-B97E-645C4FF57252}" destId="{F74F2820-9510-4BF5-9550-75079EF7EAEC}" srcOrd="0" destOrd="0" presId="urn:microsoft.com/office/officeart/2005/8/layout/orgChart1"/>
    <dgm:cxn modelId="{5946EAAB-6549-4DAF-91AA-DE805B8B16E7}" type="presParOf" srcId="{F74F2820-9510-4BF5-9550-75079EF7EAEC}" destId="{3DF622A8-C8FA-4ADB-A3E7-F34F93CA07A2}" srcOrd="0" destOrd="0" presId="urn:microsoft.com/office/officeart/2005/8/layout/orgChart1"/>
    <dgm:cxn modelId="{9D7B61E1-0383-4C11-A5E4-7E74EA9E7215}" type="presParOf" srcId="{F74F2820-9510-4BF5-9550-75079EF7EAEC}" destId="{7EF6F6DC-ADA0-406C-828C-7BBDC333F01F}" srcOrd="1" destOrd="0" presId="urn:microsoft.com/office/officeart/2005/8/layout/orgChart1"/>
    <dgm:cxn modelId="{DD50D42A-2851-4565-8E12-8C9206A542E6}" type="presParOf" srcId="{36861E6D-1B23-42A5-B97E-645C4FF57252}" destId="{AF5AD166-4498-438E-B5E4-BC4B1F51038A}" srcOrd="1" destOrd="0" presId="urn:microsoft.com/office/officeart/2005/8/layout/orgChart1"/>
    <dgm:cxn modelId="{3E70676E-7062-43E5-8CBE-F6B2695BB09D}" type="presParOf" srcId="{36861E6D-1B23-42A5-B97E-645C4FF57252}" destId="{5877A07B-BEAE-4273-B28C-05F929EDE413}" srcOrd="2" destOrd="0" presId="urn:microsoft.com/office/officeart/2005/8/layout/orgChart1"/>
    <dgm:cxn modelId="{DDF579AD-BE7F-4A15-98D6-61BAF3929406}" type="presParOf" srcId="{938E9649-8AFD-4A0D-BDFC-1D3FCE9B3A09}" destId="{50E98C6B-C329-41EA-8F48-83056D2FDAB2}" srcOrd="4" destOrd="0" presId="urn:microsoft.com/office/officeart/2005/8/layout/orgChart1"/>
    <dgm:cxn modelId="{DDD16ABF-02EB-4F93-B89B-B81CD836EDDD}" type="presParOf" srcId="{938E9649-8AFD-4A0D-BDFC-1D3FCE9B3A09}" destId="{C7B780EF-D7A3-4CAB-ACE2-E2ABA05A00F9}" srcOrd="5" destOrd="0" presId="urn:microsoft.com/office/officeart/2005/8/layout/orgChart1"/>
    <dgm:cxn modelId="{82247A3F-CC17-4379-956B-DD5368E8E3B4}" type="presParOf" srcId="{C7B780EF-D7A3-4CAB-ACE2-E2ABA05A00F9}" destId="{F04236EC-A81F-4997-9499-46E2C2F48205}" srcOrd="0" destOrd="0" presId="urn:microsoft.com/office/officeart/2005/8/layout/orgChart1"/>
    <dgm:cxn modelId="{21721A63-F9FA-483C-8B2B-81117F14CAF0}" type="presParOf" srcId="{F04236EC-A81F-4997-9499-46E2C2F48205}" destId="{212840E1-EB9B-440A-ACA6-0D7404304CF5}" srcOrd="0" destOrd="0" presId="urn:microsoft.com/office/officeart/2005/8/layout/orgChart1"/>
    <dgm:cxn modelId="{4BBE646A-15A8-4316-88C1-C0F025D367AD}" type="presParOf" srcId="{F04236EC-A81F-4997-9499-46E2C2F48205}" destId="{67F02072-EF48-4A89-8E6F-3271C8151F57}" srcOrd="1" destOrd="0" presId="urn:microsoft.com/office/officeart/2005/8/layout/orgChart1"/>
    <dgm:cxn modelId="{FCCFB361-318D-410B-BF32-CE0F6471B1CA}" type="presParOf" srcId="{C7B780EF-D7A3-4CAB-ACE2-E2ABA05A00F9}" destId="{3C2ED3E1-A2CD-40DD-9A96-58E24D18EAF1}" srcOrd="1" destOrd="0" presId="urn:microsoft.com/office/officeart/2005/8/layout/orgChart1"/>
    <dgm:cxn modelId="{B4724007-6282-46BD-B434-16213F03DAA4}" type="presParOf" srcId="{C7B780EF-D7A3-4CAB-ACE2-E2ABA05A00F9}" destId="{0A4D5159-FBDF-4C9D-8E90-367718E98428}" srcOrd="2" destOrd="0" presId="urn:microsoft.com/office/officeart/2005/8/layout/orgChart1"/>
    <dgm:cxn modelId="{4760FB9A-EFEB-4967-AC5B-A954033288CA}" type="presParOf" srcId="{938E9649-8AFD-4A0D-BDFC-1D3FCE9B3A09}" destId="{C49446F2-BB7C-4B07-ABC6-D7B025E45906}" srcOrd="6" destOrd="0" presId="urn:microsoft.com/office/officeart/2005/8/layout/orgChart1"/>
    <dgm:cxn modelId="{8E1154E0-4776-4162-9FD9-80C00BDBDCBF}" type="presParOf" srcId="{938E9649-8AFD-4A0D-BDFC-1D3FCE9B3A09}" destId="{BD2B76DF-63AD-4004-8243-D907A844416F}" srcOrd="7" destOrd="0" presId="urn:microsoft.com/office/officeart/2005/8/layout/orgChart1"/>
    <dgm:cxn modelId="{FE8F2ED6-3792-497F-BF95-D07BA91629AF}" type="presParOf" srcId="{BD2B76DF-63AD-4004-8243-D907A844416F}" destId="{05C2FA44-805C-4F3C-A09A-145BEE631741}" srcOrd="0" destOrd="0" presId="urn:microsoft.com/office/officeart/2005/8/layout/orgChart1"/>
    <dgm:cxn modelId="{910CB130-B7CD-4827-B2A0-49F3582AAC23}" type="presParOf" srcId="{05C2FA44-805C-4F3C-A09A-145BEE631741}" destId="{D9AA3842-01C4-45EA-9259-2D03D3A65CAC}" srcOrd="0" destOrd="0" presId="urn:microsoft.com/office/officeart/2005/8/layout/orgChart1"/>
    <dgm:cxn modelId="{D56F2EE7-7EEF-424B-BC8D-B17A941A72BF}" type="presParOf" srcId="{05C2FA44-805C-4F3C-A09A-145BEE631741}" destId="{CEAF8680-6726-44B5-A53B-80F7FD735A86}" srcOrd="1" destOrd="0" presId="urn:microsoft.com/office/officeart/2005/8/layout/orgChart1"/>
    <dgm:cxn modelId="{70555762-61AE-416E-958E-64F8855FD484}" type="presParOf" srcId="{BD2B76DF-63AD-4004-8243-D907A844416F}" destId="{3AD82B67-51D2-4403-A4FD-72C63AF96193}" srcOrd="1" destOrd="0" presId="urn:microsoft.com/office/officeart/2005/8/layout/orgChart1"/>
    <dgm:cxn modelId="{DFD7B392-8687-433D-A7B0-879512B39E38}" type="presParOf" srcId="{BD2B76DF-63AD-4004-8243-D907A844416F}" destId="{4D8BB628-6B23-45DD-A104-1205BCF8F3C3}" srcOrd="2" destOrd="0" presId="urn:microsoft.com/office/officeart/2005/8/layout/orgChart1"/>
    <dgm:cxn modelId="{08D1CC23-8F12-4967-B9FB-526079AC1453}" type="presParOf" srcId="{938E9649-8AFD-4A0D-BDFC-1D3FCE9B3A09}" destId="{22F2CF9B-B91A-405B-B670-09E2ED138FD0}" srcOrd="8" destOrd="0" presId="urn:microsoft.com/office/officeart/2005/8/layout/orgChart1"/>
    <dgm:cxn modelId="{9D12A259-4C10-4423-B5BE-97DD55BC183C}" type="presParOf" srcId="{938E9649-8AFD-4A0D-BDFC-1D3FCE9B3A09}" destId="{C6C2300F-38C5-469E-BC4E-4F4220414B73}" srcOrd="9" destOrd="0" presId="urn:microsoft.com/office/officeart/2005/8/layout/orgChart1"/>
    <dgm:cxn modelId="{C5BB00C0-A3EC-4B0B-B41D-FEADCACA997C}" type="presParOf" srcId="{C6C2300F-38C5-469E-BC4E-4F4220414B73}" destId="{AFF1FFB5-F2F6-4E7E-A161-3CFE59AE7D36}" srcOrd="0" destOrd="0" presId="urn:microsoft.com/office/officeart/2005/8/layout/orgChart1"/>
    <dgm:cxn modelId="{88E3D600-DE9E-4F68-8F7D-C9333A8F9E6A}" type="presParOf" srcId="{AFF1FFB5-F2F6-4E7E-A161-3CFE59AE7D36}" destId="{3585A95C-F06A-4A2A-9EB6-0F9958FEF207}" srcOrd="0" destOrd="0" presId="urn:microsoft.com/office/officeart/2005/8/layout/orgChart1"/>
    <dgm:cxn modelId="{CCB93B78-2841-47B7-9DA6-6D8CB7603CBF}" type="presParOf" srcId="{AFF1FFB5-F2F6-4E7E-A161-3CFE59AE7D36}" destId="{F521B97E-BE12-4092-BD44-C4FEC2BB099B}" srcOrd="1" destOrd="0" presId="urn:microsoft.com/office/officeart/2005/8/layout/orgChart1"/>
    <dgm:cxn modelId="{97838A0B-37DB-4736-A7D6-0B69D6F05AE3}" type="presParOf" srcId="{C6C2300F-38C5-469E-BC4E-4F4220414B73}" destId="{CEC05B3F-54D5-4181-9D25-FB550B9832B6}" srcOrd="1" destOrd="0" presId="urn:microsoft.com/office/officeart/2005/8/layout/orgChart1"/>
    <dgm:cxn modelId="{E64D0771-81BA-409A-BE5F-743A9727668F}" type="presParOf" srcId="{C6C2300F-38C5-469E-BC4E-4F4220414B73}" destId="{80F7621D-0651-44C2-B30F-60EAC7C25623}" srcOrd="2" destOrd="0" presId="urn:microsoft.com/office/officeart/2005/8/layout/orgChart1"/>
    <dgm:cxn modelId="{FE86446F-9199-440C-9783-B4C3C7A3D271}" type="presParOf" srcId="{938E9649-8AFD-4A0D-BDFC-1D3FCE9B3A09}" destId="{46DD6D9A-58DD-4E1C-87C2-E4D74C665CEB}" srcOrd="10" destOrd="0" presId="urn:microsoft.com/office/officeart/2005/8/layout/orgChart1"/>
    <dgm:cxn modelId="{8BEC8539-4339-4E77-AE25-BFBD180A5EDC}" type="presParOf" srcId="{938E9649-8AFD-4A0D-BDFC-1D3FCE9B3A09}" destId="{9E78F211-A48E-4A68-AFF7-7AF7ED616273}" srcOrd="11" destOrd="0" presId="urn:microsoft.com/office/officeart/2005/8/layout/orgChart1"/>
    <dgm:cxn modelId="{C2369280-9C78-47FE-A414-E1A62C4FD32F}" type="presParOf" srcId="{9E78F211-A48E-4A68-AFF7-7AF7ED616273}" destId="{CE9456CC-E32E-4E22-86DE-7713EF26D558}" srcOrd="0" destOrd="0" presId="urn:microsoft.com/office/officeart/2005/8/layout/orgChart1"/>
    <dgm:cxn modelId="{83170831-56F3-4800-A7C3-1F842BA4684F}" type="presParOf" srcId="{CE9456CC-E32E-4E22-86DE-7713EF26D558}" destId="{4CD0D48C-BD61-448F-9A87-A8B506AEBD2A}" srcOrd="0" destOrd="0" presId="urn:microsoft.com/office/officeart/2005/8/layout/orgChart1"/>
    <dgm:cxn modelId="{E3FB17AE-470F-4577-BCA4-3362906812B6}" type="presParOf" srcId="{CE9456CC-E32E-4E22-86DE-7713EF26D558}" destId="{3CE0BD1B-35D4-49A4-96A0-74D79F3E9867}" srcOrd="1" destOrd="0" presId="urn:microsoft.com/office/officeart/2005/8/layout/orgChart1"/>
    <dgm:cxn modelId="{6B9DA069-6E07-4185-A2B4-B95824E57871}" type="presParOf" srcId="{9E78F211-A48E-4A68-AFF7-7AF7ED616273}" destId="{82379928-A1D0-4971-80BC-CD60118AC98A}" srcOrd="1" destOrd="0" presId="urn:microsoft.com/office/officeart/2005/8/layout/orgChart1"/>
    <dgm:cxn modelId="{1A43C5C5-77EF-489D-A0D0-1E7CB72D8651}" type="presParOf" srcId="{9E78F211-A48E-4A68-AFF7-7AF7ED616273}" destId="{3C7F3A2B-F7C7-4E6C-94B6-F47701F07125}" srcOrd="2" destOrd="0" presId="urn:microsoft.com/office/officeart/2005/8/layout/orgChart1"/>
    <dgm:cxn modelId="{110E13FC-A696-499F-A11B-F20DCF101B56}" type="presParOf" srcId="{B010425C-0913-47E4-924D-297EA1540F46}" destId="{9D59BC49-E03D-4E9D-BCE8-836440453611}" srcOrd="2" destOrd="0" presId="urn:microsoft.com/office/officeart/2005/8/layout/orgChart1"/>
    <dgm:cxn modelId="{6D1A8E45-58E2-4717-8A64-391763F5A52C}" type="presParOf" srcId="{AD21A8CA-13C5-4727-BD70-1094E9F10698}" destId="{C1EAB191-407C-4F18-A214-01D46105D521}" srcOrd="2" destOrd="0" presId="urn:microsoft.com/office/officeart/2005/8/layout/orgChart1"/>
    <dgm:cxn modelId="{48C5DDFA-164F-45DB-8EAE-E8789EDC28FE}" type="presParOf" srcId="{B023E624-07FB-4FD3-A099-A71124C4781B}" destId="{743AD5F6-2A62-4C5C-89AE-B9473F264E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78DA5D4-744D-4E29-A516-6AB845502F7B}" type="doc">
      <dgm:prSet loTypeId="urn:microsoft.com/office/officeart/2005/8/layout/orgChart1" loCatId="hierarchy" qsTypeId="urn:microsoft.com/office/officeart/2005/8/quickstyle/simple5" qsCatId="simple" csTypeId="urn:microsoft.com/office/officeart/2005/8/colors/accent3_2" csCatId="accent3" phldr="1"/>
      <dgm:spPr/>
      <dgm:t>
        <a:bodyPr/>
        <a:lstStyle/>
        <a:p>
          <a:endParaRPr lang="en-GB"/>
        </a:p>
      </dgm:t>
    </dgm:pt>
    <dgm:pt modelId="{A72355A0-6518-4959-A5BD-09C2DCC052E1}">
      <dgm:prSet phldrT="[Texto]" custT="1"/>
      <dgm:spPr>
        <a:solidFill>
          <a:srgbClr val="EFE7FF"/>
        </a:solidFill>
      </dgm:spPr>
      <dgm:t>
        <a:bodyPr/>
        <a:lstStyle/>
        <a:p>
          <a:pPr algn="ctr"/>
          <a:r>
            <a:rPr lang="en-GB" sz="1600" noProof="0" dirty="0" err="1" smtClean="0">
              <a:solidFill>
                <a:srgbClr val="CC0099"/>
              </a:solidFill>
              <a:latin typeface="Segoe UI Semibold" panose="020B0702040204020203" pitchFamily="34" charset="0"/>
              <a:cs typeface="Segoe UI Semibold" panose="020B0702040204020203" pitchFamily="34" charset="0"/>
            </a:rPr>
            <a:t>Técnicas</a:t>
          </a:r>
          <a:r>
            <a:rPr lang="en-GB" sz="1600" noProof="0" dirty="0" smtClean="0">
              <a:solidFill>
                <a:srgbClr val="CC0099"/>
              </a:solidFill>
              <a:latin typeface="Segoe UI Semibold" panose="020B0702040204020203" pitchFamily="34" charset="0"/>
              <a:cs typeface="Segoe UI Semibold" panose="020B0702040204020203" pitchFamily="34" charset="0"/>
            </a:rPr>
            <a:t> de </a:t>
          </a:r>
          <a:r>
            <a:rPr lang="en-GB" sz="1600" noProof="0" dirty="0" err="1" smtClean="0">
              <a:solidFill>
                <a:srgbClr val="CC0099"/>
              </a:solidFill>
              <a:latin typeface="Segoe UI Semibold" panose="020B0702040204020203" pitchFamily="34" charset="0"/>
              <a:cs typeface="Segoe UI Semibold" panose="020B0702040204020203" pitchFamily="34" charset="0"/>
            </a:rPr>
            <a:t>Optimización</a:t>
          </a:r>
          <a:endParaRPr lang="en-GB" sz="1600" noProof="0" dirty="0">
            <a:solidFill>
              <a:srgbClr val="CC0099"/>
            </a:solidFill>
            <a:latin typeface="Segoe UI Semibold" panose="020B0702040204020203" pitchFamily="34" charset="0"/>
            <a:cs typeface="Segoe UI Semibold" panose="020B0702040204020203" pitchFamily="34" charset="0"/>
          </a:endParaRPr>
        </a:p>
      </dgm:t>
    </dgm:pt>
    <dgm:pt modelId="{41FFC5F3-7290-4618-B6A6-E710A9B7DE0A}" type="parTrans" cxnId="{5DC2F558-7AA5-43E7-9A46-95E4C9A371F4}">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ADA048F7-C034-435F-8FA7-1723B73C72AA}" type="sibTrans" cxnId="{5DC2F558-7AA5-43E7-9A46-95E4C9A371F4}">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631D11A8-5105-4859-B595-864E9DD76999}">
      <dgm:prSet phldrT="[Texto]" custT="1"/>
      <dgm:spPr>
        <a:solidFill>
          <a:srgbClr val="EFE7FF"/>
        </a:solidFill>
      </dgm:spPr>
      <dgm:t>
        <a:bodyPr/>
        <a:lstStyle/>
        <a:p>
          <a:pPr algn="ctr"/>
          <a:r>
            <a:rPr lang="en-GB" sz="1400" noProof="0" dirty="0" smtClean="0">
              <a:solidFill>
                <a:srgbClr val="7030A0"/>
              </a:solidFill>
              <a:latin typeface="Segoe UI Light" panose="020B0502040204020203" pitchFamily="34" charset="0"/>
              <a:cs typeface="Segoe UI Light" panose="020B0502040204020203" pitchFamily="34" charset="0"/>
            </a:rPr>
            <a:t>Hasta hora:</a:t>
          </a:r>
        </a:p>
        <a:p>
          <a:pPr algn="ctr"/>
          <a:r>
            <a:rPr lang="en-GB" sz="14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noProof="0" dirty="0" smtClean="0">
              <a:solidFill>
                <a:srgbClr val="7030A0"/>
              </a:solidFill>
              <a:latin typeface="Segoe UI Semibold" panose="020B0702040204020203" pitchFamily="34" charset="0"/>
              <a:cs typeface="Segoe UI Semibold" panose="020B0702040204020203" pitchFamily="34" charset="0"/>
            </a:rPr>
            <a:t> </a:t>
          </a:r>
          <a:r>
            <a:rPr lang="en-GB" sz="1400" noProof="0" dirty="0" err="1" smtClean="0">
              <a:solidFill>
                <a:srgbClr val="7030A0"/>
              </a:solidFill>
              <a:latin typeface="Segoe UI Semibold" panose="020B0702040204020203" pitchFamily="34" charset="0"/>
              <a:cs typeface="Segoe UI Semibold" panose="020B0702040204020203" pitchFamily="34" charset="0"/>
            </a:rPr>
            <a:t>Estocásticos</a:t>
          </a:r>
          <a:endParaRPr lang="en-GB" sz="1400" noProof="0" dirty="0">
            <a:solidFill>
              <a:srgbClr val="7030A0"/>
            </a:solidFill>
            <a:latin typeface="Segoe UI Semibold" panose="020B0702040204020203" pitchFamily="34" charset="0"/>
            <a:cs typeface="Segoe UI Semibold" panose="020B0702040204020203" pitchFamily="34" charset="0"/>
          </a:endParaRPr>
        </a:p>
      </dgm:t>
    </dgm:pt>
    <dgm:pt modelId="{44FBF16B-3A54-4CAB-AC1A-9DCF9755F604}" type="parTrans" cxnId="{8AFD59AE-6522-4FF3-920D-FDB98AAB8B3F}">
      <dgm:prSet/>
      <dgm:spPr>
        <a:ln>
          <a:noFill/>
        </a:ln>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8D4FC796-342B-4694-92A8-68B8F132FF92}" type="sibTrans" cxnId="{8AFD59AE-6522-4FF3-920D-FDB98AAB8B3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FBB59340-1B79-46D5-AC34-DD40B115DAEA}" type="asst">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Programación</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600" noProof="0" dirty="0" smtClean="0">
              <a:solidFill>
                <a:srgbClr val="7030A0"/>
              </a:solidFill>
              <a:latin typeface="Segoe UI Semibold" panose="020B0702040204020203" pitchFamily="34" charset="0"/>
              <a:cs typeface="Segoe UI Semibold" panose="020B0702040204020203" pitchFamily="34" charset="0"/>
            </a:rPr>
            <a:t>Lineal </a:t>
          </a:r>
          <a:r>
            <a:rPr lang="en-GB" sz="1400" noProof="0" dirty="0" smtClean="0">
              <a:solidFill>
                <a:srgbClr val="7030A0"/>
              </a:solidFill>
              <a:latin typeface="Segoe UI Light" panose="020B0502040204020203" pitchFamily="34" charset="0"/>
              <a:cs typeface="Segoe UI Light" panose="020B0502040204020203" pitchFamily="34" charset="0"/>
            </a:rPr>
            <a:t>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CCEA9D03-4F7B-462A-BC44-9BFF85DD5013}" type="parTrans" cxnId="{8392464A-FCD9-426A-B24D-153533513ADB}">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7A598077-7D53-4A6B-8637-DFF023786380}" type="sibTrans" cxnId="{8392464A-FCD9-426A-B24D-153533513ADB}">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642E1712-FBD7-4F31-BA04-D2AFC1D3141D}" type="asst">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Programación</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600" noProof="0" dirty="0" smtClean="0">
              <a:solidFill>
                <a:srgbClr val="7030A0"/>
              </a:solidFill>
              <a:latin typeface="Segoe UI Semibold" panose="020B0702040204020203" pitchFamily="34" charset="0"/>
              <a:cs typeface="Segoe UI Semibold" panose="020B0702040204020203" pitchFamily="34" charset="0"/>
            </a:rPr>
            <a:t>No Lineal </a:t>
          </a:r>
          <a:r>
            <a:rPr lang="en-GB" sz="1400" noProof="0" dirty="0" smtClean="0">
              <a:solidFill>
                <a:srgbClr val="7030A0"/>
              </a:solidFill>
              <a:latin typeface="Segoe UI Light" panose="020B0502040204020203" pitchFamily="34" charset="0"/>
              <a:cs typeface="Segoe UI Light" panose="020B0502040204020203" pitchFamily="34" charset="0"/>
            </a:rPr>
            <a:t>NLP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61FE19F4-AB91-4B90-811C-79FBF643D1A4}" type="parTrans" cxnId="{B94E1859-893F-447A-B974-94B9150DD876}">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4B7F0D0B-4002-4C39-8EC0-92E384F4C3AE}" type="sibTrans" cxnId="{B94E1859-893F-447A-B974-94B9150DD876}">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2F694DD8-9B5F-4AE9-9379-3CC54EC31DA5}" type="asst">
      <dgm:prSet phldrT="[Texto]" custT="1"/>
      <dgm:spPr>
        <a:solidFill>
          <a:srgbClr val="EFE7FF"/>
        </a:solidFill>
      </dgm:spPr>
      <dgm:t>
        <a:bodyPr/>
        <a:lstStyle/>
        <a:p>
          <a:pPr algn="ctr"/>
          <a:r>
            <a:rPr lang="en-GB" sz="1600" noProof="0" dirty="0" err="1" smtClean="0">
              <a:solidFill>
                <a:srgbClr val="7030A0"/>
              </a:solidFill>
              <a:latin typeface="Segoe UI Semibold" panose="020B0702040204020203" pitchFamily="34" charset="0"/>
              <a:cs typeface="Segoe UI Semibold" panose="020B0702040204020203" pitchFamily="34" charset="0"/>
            </a:rPr>
            <a:t>Mixto</a:t>
          </a:r>
          <a:r>
            <a:rPr lang="en-GB" sz="1800" noProof="0" dirty="0" smtClean="0">
              <a:solidFill>
                <a:srgbClr val="7030A0"/>
              </a:solidFill>
              <a:latin typeface="Segoe UI Semibold" panose="020B0702040204020203" pitchFamily="34" charset="0"/>
              <a:cs typeface="Segoe UI Semibold" panose="020B0702040204020203" pitchFamily="34" charset="0"/>
            </a:rPr>
            <a:t>:</a:t>
          </a:r>
          <a:r>
            <a:rPr lang="en-GB" sz="1400" noProof="0" dirty="0" smtClean="0">
              <a:solidFill>
                <a:srgbClr val="7030A0"/>
              </a:solidFill>
              <a:latin typeface="Segoe UI Light" panose="020B0502040204020203" pitchFamily="34" charset="0"/>
              <a:cs typeface="Segoe UI Light" panose="020B0502040204020203" pitchFamily="34" charset="0"/>
            </a:rPr>
            <a:t> LP and NLP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77486723-E0C2-43FA-9233-2482DD0C5F64}" type="parTrans" cxnId="{53D76AC3-F694-4008-B2EA-41E6F436DA25}">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69D44514-6047-49EB-9234-6C62CF8158DE}" type="sibTrans" cxnId="{53D76AC3-F694-4008-B2EA-41E6F436DA25}">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A0B808E9-68F6-442A-A5B4-80F72E7154CC}">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Inicialmente</a:t>
          </a:r>
          <a:r>
            <a:rPr lang="en-GB" sz="1400" noProof="0" dirty="0" smtClean="0">
              <a:solidFill>
                <a:srgbClr val="7030A0"/>
              </a:solidFill>
              <a:latin typeface="Segoe UI Light" panose="020B0502040204020203" pitchFamily="34" charset="0"/>
              <a:cs typeface="Segoe UI Light" panose="020B0502040204020203" pitchFamily="34" charset="0"/>
            </a:rPr>
            <a:t>: </a:t>
          </a:r>
        </a:p>
        <a:p>
          <a:pPr algn="ctr"/>
          <a:r>
            <a:rPr lang="en-GB" sz="14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noProof="0" dirty="0" smtClean="0">
              <a:solidFill>
                <a:srgbClr val="7030A0"/>
              </a:solidFill>
              <a:latin typeface="Segoe UI Semibold" panose="020B0702040204020203" pitchFamily="34" charset="0"/>
              <a:cs typeface="Segoe UI Semibold" panose="020B0702040204020203" pitchFamily="34" charset="0"/>
            </a:rPr>
            <a:t> </a:t>
          </a:r>
          <a:r>
            <a:rPr lang="en-GB" sz="1400" noProof="0" dirty="0" err="1" smtClean="0">
              <a:solidFill>
                <a:srgbClr val="7030A0"/>
              </a:solidFill>
              <a:latin typeface="Segoe UI Semibold" panose="020B0702040204020203" pitchFamily="34" charset="0"/>
              <a:cs typeface="Segoe UI Semibold" panose="020B0702040204020203" pitchFamily="34" charset="0"/>
            </a:rPr>
            <a:t>determinísticos</a:t>
          </a:r>
          <a:endParaRPr lang="en-GB" sz="1400" noProof="0" dirty="0">
            <a:solidFill>
              <a:srgbClr val="7030A0"/>
            </a:solidFill>
            <a:latin typeface="Segoe UI Semibold" panose="020B0702040204020203" pitchFamily="34" charset="0"/>
            <a:cs typeface="Segoe UI Semibold" panose="020B0702040204020203" pitchFamily="34" charset="0"/>
          </a:endParaRPr>
        </a:p>
      </dgm:t>
    </dgm:pt>
    <dgm:pt modelId="{7E2F1F95-1C7B-40CA-AD8C-B2A1100D7D58}" type="parTrans" cxnId="{9BF21C24-2414-4B6C-839B-4FEA32293972}">
      <dgm:prSet/>
      <dgm:spPr>
        <a:ln>
          <a:noFill/>
        </a:ln>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732BE159-3CEC-4555-9BF6-806197FE4800}" type="sibTrans" cxnId="{9BF21C24-2414-4B6C-839B-4FEA32293972}">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1415E781-E2EC-47BD-8BF3-7C62E54339A7}">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Algoritmos</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Genéticos</a:t>
          </a:r>
          <a:r>
            <a:rPr lang="en-GB" sz="1200" noProof="0" dirty="0" smtClean="0">
              <a:solidFill>
                <a:srgbClr val="7030A0"/>
              </a:solidFill>
              <a:latin typeface="Segoe UI Light" panose="020B0502040204020203" pitchFamily="34" charset="0"/>
              <a:cs typeface="Segoe UI Light" panose="020B0502040204020203" pitchFamily="34" charset="0"/>
            </a:rPr>
            <a:t> GA</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8D64FA13-D854-4B23-8862-E26C228E9EAC}" type="parTrans" cxnId="{21393CAF-3146-4378-A555-ABF7923DF234}">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8EF4A3B7-0737-4C74-BE3C-86EC06E3890D}" type="sibTrans" cxnId="{21393CAF-3146-4378-A555-ABF7923DF234}">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C84B4BB5-9E50-47F6-BC8F-489A453B57EF}">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Optimización</a:t>
          </a:r>
          <a:r>
            <a:rPr lang="en-GB" sz="1200" noProof="0" dirty="0" smtClean="0">
              <a:solidFill>
                <a:srgbClr val="7030A0"/>
              </a:solidFill>
              <a:latin typeface="Segoe UI Light" panose="020B0502040204020203" pitchFamily="34" charset="0"/>
              <a:cs typeface="Segoe UI Light" panose="020B0502040204020203" pitchFamily="34" charset="0"/>
            </a:rPr>
            <a:t> Colonia de </a:t>
          </a:r>
          <a:r>
            <a:rPr lang="en-GB" sz="1200" noProof="0" dirty="0" err="1" smtClean="0">
              <a:solidFill>
                <a:srgbClr val="7030A0"/>
              </a:solidFill>
              <a:latin typeface="Segoe UI Light" panose="020B0502040204020203" pitchFamily="34" charset="0"/>
              <a:cs typeface="Segoe UI Light" panose="020B0502040204020203" pitchFamily="34" charset="0"/>
            </a:rPr>
            <a:t>Hormigas</a:t>
          </a:r>
          <a:r>
            <a:rPr lang="en-GB" sz="1200" noProof="0" dirty="0" smtClean="0">
              <a:solidFill>
                <a:srgbClr val="7030A0"/>
              </a:solidFill>
              <a:latin typeface="Segoe UI Light" panose="020B0502040204020203" pitchFamily="34" charset="0"/>
              <a:cs typeface="Segoe UI Light" panose="020B0502040204020203" pitchFamily="34" charset="0"/>
            </a:rPr>
            <a:t> ACO</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E044A7ED-6A23-49E0-9B32-C06225992D7C}" type="parTrans" cxnId="{F356BEF1-9E1D-419E-B496-8EF4658BDA1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40807432-9DAA-44B4-9478-4B8D3EFBAF2F}" type="sibTrans" cxnId="{F356BEF1-9E1D-419E-B496-8EF4658BDA1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5AF7AE56-C0AC-4E73-A000-429BA5A937A2}">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Búsqueda</a:t>
          </a:r>
          <a:r>
            <a:rPr lang="en-GB" sz="1200" noProof="0" dirty="0" smtClean="0">
              <a:solidFill>
                <a:srgbClr val="7030A0"/>
              </a:solidFill>
              <a:latin typeface="Segoe UI Light" panose="020B0502040204020203" pitchFamily="34" charset="0"/>
              <a:cs typeface="Segoe UI Light" panose="020B0502040204020203" pitchFamily="34" charset="0"/>
            </a:rPr>
            <a:t> de </a:t>
          </a:r>
          <a:r>
            <a:rPr lang="en-GB" sz="1200" noProof="0" dirty="0" err="1" smtClean="0">
              <a:solidFill>
                <a:srgbClr val="7030A0"/>
              </a:solidFill>
              <a:latin typeface="Segoe UI Light" panose="020B0502040204020203" pitchFamily="34" charset="0"/>
              <a:cs typeface="Segoe UI Light" panose="020B0502040204020203" pitchFamily="34" charset="0"/>
            </a:rPr>
            <a:t>armonía</a:t>
          </a:r>
          <a:r>
            <a:rPr lang="en-GB" sz="1200" noProof="0" dirty="0" smtClean="0">
              <a:solidFill>
                <a:srgbClr val="7030A0"/>
              </a:solidFill>
              <a:latin typeface="Segoe UI Light" panose="020B0502040204020203" pitchFamily="34" charset="0"/>
              <a:cs typeface="Segoe UI Light" panose="020B0502040204020203" pitchFamily="34" charset="0"/>
            </a:rPr>
            <a:t> HS</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D69E7F6E-ED3D-405E-AD41-47D4CD69D826}" type="parTrans" cxnId="{1ED11740-D16B-4897-A450-CDC894A9460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A76AB440-96C6-42BF-9343-270F01F230BC}" type="sibTrans" cxnId="{1ED11740-D16B-4897-A450-CDC894A9460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7AE61A5E-4434-46E9-8D01-51E00B67C8A4}">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Enjambre</a:t>
          </a:r>
          <a:r>
            <a:rPr lang="en-GB" sz="1200" noProof="0" dirty="0" smtClean="0">
              <a:solidFill>
                <a:srgbClr val="7030A0"/>
              </a:solidFill>
              <a:latin typeface="Segoe UI Light" panose="020B0502040204020203" pitchFamily="34" charset="0"/>
              <a:cs typeface="Segoe UI Light" panose="020B0502040204020203" pitchFamily="34" charset="0"/>
            </a:rPr>
            <a:t> de </a:t>
          </a:r>
          <a:r>
            <a:rPr lang="en-GB" sz="1200" noProof="0" dirty="0" err="1" smtClean="0">
              <a:solidFill>
                <a:srgbClr val="7030A0"/>
              </a:solidFill>
              <a:latin typeface="Segoe UI Light" panose="020B0502040204020203" pitchFamily="34" charset="0"/>
              <a:cs typeface="Segoe UI Light" panose="020B0502040204020203" pitchFamily="34" charset="0"/>
            </a:rPr>
            <a:t>particulas</a:t>
          </a:r>
          <a:r>
            <a:rPr lang="en-GB" sz="1200" noProof="0" dirty="0" smtClean="0">
              <a:solidFill>
                <a:srgbClr val="7030A0"/>
              </a:solidFill>
              <a:latin typeface="Segoe UI Light" panose="020B0502040204020203" pitchFamily="34" charset="0"/>
              <a:cs typeface="Segoe UI Light" panose="020B0502040204020203" pitchFamily="34" charset="0"/>
            </a:rPr>
            <a:t> PSO</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47DA9960-EDF0-49BD-A57F-56A241D990E2}" type="parTrans" cxnId="{60A2D3C2-8209-4E6F-97C1-9A9355E5DE5C}">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6B46E6E1-822C-42B7-B9C4-54E0F08A6D8C}" type="sibTrans" cxnId="{60A2D3C2-8209-4E6F-97C1-9A9355E5DE5C}">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9B0DA5DE-B72B-452E-A2BC-A8D407BFD4A2}">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Algoritmo</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basado</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en</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heurística</a:t>
          </a:r>
          <a:r>
            <a:rPr lang="en-GB" sz="1200" noProof="0" dirty="0" smtClean="0">
              <a:solidFill>
                <a:srgbClr val="7030A0"/>
              </a:solidFill>
              <a:latin typeface="Segoe UI Light" panose="020B0502040204020203" pitchFamily="34" charset="0"/>
              <a:cs typeface="Segoe UI Light" panose="020B0502040204020203" pitchFamily="34" charset="0"/>
            </a:rPr>
            <a:t> HBA</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4155694F-D258-4BC3-9EDE-64C03C4CD713}" type="parTrans" cxnId="{3A1594A2-B46C-4BAB-88A9-99FBC496829A}">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C2613FCF-33DE-4542-90A3-028F1CABDFEB}" type="sibTrans" cxnId="{3A1594A2-B46C-4BAB-88A9-99FBC496829A}">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950F2D2F-F9C7-4F5E-8AFC-95443AF64DC8}">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Apareamiento</a:t>
          </a:r>
          <a:r>
            <a:rPr lang="en-GB" sz="1200" noProof="0" dirty="0" smtClean="0">
              <a:solidFill>
                <a:srgbClr val="7030A0"/>
              </a:solidFill>
              <a:latin typeface="Segoe UI Light" panose="020B0502040204020203" pitchFamily="34" charset="0"/>
              <a:cs typeface="Segoe UI Light" panose="020B0502040204020203" pitchFamily="34" charset="0"/>
            </a:rPr>
            <a:t> de </a:t>
          </a:r>
          <a:r>
            <a:rPr lang="en-GB" sz="1200" noProof="0" dirty="0" err="1" smtClean="0">
              <a:solidFill>
                <a:srgbClr val="7030A0"/>
              </a:solidFill>
              <a:latin typeface="Segoe UI Light" panose="020B0502040204020203" pitchFamily="34" charset="0"/>
              <a:cs typeface="Segoe UI Light" panose="020B0502040204020203" pitchFamily="34" charset="0"/>
            </a:rPr>
            <a:t>abejas</a:t>
          </a:r>
          <a:r>
            <a:rPr lang="en-GB" sz="1200" noProof="0" dirty="0" smtClean="0">
              <a:solidFill>
                <a:srgbClr val="7030A0"/>
              </a:solidFill>
              <a:latin typeface="Segoe UI Light" panose="020B0502040204020203" pitchFamily="34" charset="0"/>
              <a:cs typeface="Segoe UI Light" panose="020B0502040204020203" pitchFamily="34" charset="0"/>
            </a:rPr>
            <a:t> HBMO</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B81DAABB-444F-45B9-ACF5-52D00A31FE06}" type="parTrans" cxnId="{DAFF88B3-6EED-4F0C-835F-C67B977324C6}">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0E26CB5D-18BF-4B81-8BB6-2B446CFBDEC1}" type="sibTrans" cxnId="{DAFF88B3-6EED-4F0C-835F-C67B977324C6}">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10A176B7-F0FC-4E77-9A24-8D052B2A77A4}">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Autoadaptativo</a:t>
          </a:r>
          <a:r>
            <a:rPr lang="en-GB" sz="1200" noProof="0" dirty="0" smtClean="0">
              <a:solidFill>
                <a:srgbClr val="7030A0"/>
              </a:solidFill>
              <a:latin typeface="Segoe UI Light" panose="020B0502040204020203" pitchFamily="34" charset="0"/>
              <a:cs typeface="Segoe UI Light" panose="020B0502040204020203" pitchFamily="34" charset="0"/>
            </a:rPr>
            <a:t> DE</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5773C78E-264B-4964-9134-AB4C910022A2}" type="parTrans" cxnId="{C98FF3A1-BD7B-4A06-9B41-D84D159EEF2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F2F620A9-CC32-4FD9-85FB-73DA6AE2D845}" type="sibTrans" cxnId="{C98FF3A1-BD7B-4A06-9B41-D84D159EEF2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5059C24D-521D-4950-A41C-06084609D232}">
      <dgm:prSet phldrT="[Texto]" custT="1"/>
      <dgm:spPr>
        <a:solidFill>
          <a:srgbClr val="EFE7FF"/>
        </a:solidFill>
      </dgm:spPr>
      <dgm:t>
        <a:bodyPr/>
        <a:lstStyle/>
        <a:p>
          <a:pPr algn="ctr"/>
          <a:r>
            <a:rPr lang="es-ES" sz="1200" noProof="0" dirty="0" smtClean="0">
              <a:solidFill>
                <a:srgbClr val="7030A0"/>
              </a:solidFill>
              <a:latin typeface="Segoe UI Light" panose="020B0502040204020203" pitchFamily="34" charset="0"/>
              <a:cs typeface="Segoe UI Light" panose="020B0502040204020203" pitchFamily="34" charset="0"/>
            </a:rPr>
            <a:t>Método heurístico basado en gradientes</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B96D3CC4-1055-49AB-9F0A-FA2C500690D3}" type="parTrans" cxnId="{655C27BB-FA9B-4F16-A884-02064AB7FB03}">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100A5C82-DEF6-47B4-A310-A1B8EF488174}" type="sibTrans" cxnId="{655C27BB-FA9B-4F16-A884-02064AB7FB03}">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F7572C73-0C66-4E9A-8F78-A1284CC453F0}">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Algoritmo</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Evolutivo</a:t>
          </a:r>
          <a:r>
            <a:rPr lang="en-GB" sz="1200" noProof="0" dirty="0" smtClean="0">
              <a:solidFill>
                <a:srgbClr val="7030A0"/>
              </a:solidFill>
              <a:latin typeface="Segoe UI Light" panose="020B0502040204020203" pitchFamily="34" charset="0"/>
              <a:cs typeface="Segoe UI Light" panose="020B0502040204020203" pitchFamily="34" charset="0"/>
            </a:rPr>
            <a:t> EA</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1D4A0A56-D169-4236-9B8D-8C8CC0C25BE4}" type="parTrans" cxnId="{52163F9C-6DC5-4832-8A65-F111B991CD1B}">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1513C19E-0AF3-499A-BA5A-54E96AFFF889}" type="sibTrans" cxnId="{52163F9C-6DC5-4832-8A65-F111B991CD1B}">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B18EA809-0E29-4454-873E-3461D23991E6}">
      <dgm:prSet phldrT="[Texto]" custT="1"/>
      <dgm:spPr>
        <a:solidFill>
          <a:srgbClr val="EFE7FF"/>
        </a:solidFill>
      </dgm:spPr>
      <dgm:t>
        <a:bodyPr/>
        <a:lstStyle/>
        <a:p>
          <a:pPr algn="ctr"/>
          <a:r>
            <a:rPr lang="en-GB" sz="1400" noProof="0" dirty="0" smtClean="0">
              <a:solidFill>
                <a:srgbClr val="7030A0"/>
              </a:solidFill>
              <a:latin typeface="Segoe UI Light" panose="020B0502040204020203" pitchFamily="34" charset="0"/>
              <a:cs typeface="Segoe UI Light" panose="020B0502040204020203" pitchFamily="34" charset="0"/>
            </a:rPr>
            <a:t>2010 </a:t>
          </a:r>
          <a:r>
            <a:rPr lang="en-GB" sz="1400" noProof="0" dirty="0" err="1" smtClean="0">
              <a:solidFill>
                <a:srgbClr val="7030A0"/>
              </a:solidFill>
              <a:latin typeface="Segoe UI Light" panose="020B0502040204020203" pitchFamily="34" charset="0"/>
              <a:cs typeface="Segoe UI Light" panose="020B0502040204020203" pitchFamily="34" charset="0"/>
            </a:rPr>
            <a:t>en</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400" noProof="0" dirty="0" err="1" smtClean="0">
              <a:solidFill>
                <a:srgbClr val="7030A0"/>
              </a:solidFill>
              <a:latin typeface="Segoe UI Light" panose="020B0502040204020203" pitchFamily="34" charset="0"/>
              <a:cs typeface="Segoe UI Light" panose="020B0502040204020203" pitchFamily="34" charset="0"/>
            </a:rPr>
            <a:t>adelante</a:t>
          </a:r>
          <a:r>
            <a:rPr lang="en-GB" sz="1400" noProof="0" dirty="0" smtClean="0">
              <a:solidFill>
                <a:srgbClr val="7030A0"/>
              </a:solidFill>
              <a:latin typeface="Segoe UI Light" panose="020B0502040204020203" pitchFamily="34" charset="0"/>
              <a:cs typeface="Segoe UI Light" panose="020B0502040204020203" pitchFamily="34" charset="0"/>
            </a:rPr>
            <a:t>:</a:t>
          </a:r>
        </a:p>
        <a:p>
          <a:pPr algn="ctr"/>
          <a:r>
            <a:rPr lang="en-GB" sz="14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noProof="0" dirty="0" smtClean="0">
              <a:solidFill>
                <a:srgbClr val="7030A0"/>
              </a:solidFill>
              <a:latin typeface="Segoe UI Semibold" panose="020B0702040204020203" pitchFamily="34" charset="0"/>
              <a:cs typeface="Segoe UI Semibold" panose="020B0702040204020203" pitchFamily="34" charset="0"/>
            </a:rPr>
            <a:t> </a:t>
          </a:r>
          <a:r>
            <a:rPr lang="en-GB" sz="1400" noProof="0" dirty="0" err="1" smtClean="0">
              <a:solidFill>
                <a:srgbClr val="7030A0"/>
              </a:solidFill>
              <a:latin typeface="Segoe UI Semibold" panose="020B0702040204020203" pitchFamily="34" charset="0"/>
              <a:cs typeface="Segoe UI Semibold" panose="020B0702040204020203" pitchFamily="34" charset="0"/>
            </a:rPr>
            <a:t>híbridos</a:t>
          </a:r>
          <a:r>
            <a:rPr lang="en-GB" sz="1400" noProof="0" dirty="0" smtClean="0">
              <a:solidFill>
                <a:srgbClr val="7030A0"/>
              </a:solidFill>
              <a:latin typeface="Segoe UI Semibold" panose="020B0702040204020203" pitchFamily="34" charset="0"/>
              <a:cs typeface="Segoe UI Semibold" panose="020B0702040204020203" pitchFamily="34" charset="0"/>
            </a:rPr>
            <a:t>: </a:t>
          </a:r>
          <a:r>
            <a:rPr lang="en-GB" sz="1400" noProof="0" dirty="0" err="1" smtClean="0">
              <a:solidFill>
                <a:srgbClr val="7030A0"/>
              </a:solidFill>
              <a:latin typeface="Segoe UI Light" panose="020B0502040204020203" pitchFamily="34" charset="0"/>
              <a:cs typeface="Segoe UI Light" panose="020B0502040204020203" pitchFamily="34" charset="0"/>
            </a:rPr>
            <a:t>Combinación</a:t>
          </a:r>
          <a:r>
            <a:rPr lang="en-GB" sz="1400" noProof="0" dirty="0" smtClean="0">
              <a:solidFill>
                <a:srgbClr val="7030A0"/>
              </a:solidFill>
              <a:latin typeface="Segoe UI Light" panose="020B0502040204020203" pitchFamily="34" charset="0"/>
              <a:cs typeface="Segoe UI Light" panose="020B0502040204020203" pitchFamily="34" charset="0"/>
            </a:rPr>
            <a:t> de </a:t>
          </a:r>
          <a:r>
            <a:rPr lang="en-GB" sz="1400" noProof="0" dirty="0" err="1" smtClean="0">
              <a:solidFill>
                <a:srgbClr val="7030A0"/>
              </a:solidFill>
              <a:latin typeface="Segoe UI Light" panose="020B0502040204020203" pitchFamily="34" charset="0"/>
              <a:cs typeface="Segoe UI Light" panose="020B0502040204020203" pitchFamily="34" charset="0"/>
            </a:rPr>
            <a:t>determinísticos</a:t>
          </a:r>
          <a:r>
            <a:rPr lang="en-GB" sz="1400" noProof="0" dirty="0" smtClean="0">
              <a:solidFill>
                <a:srgbClr val="7030A0"/>
              </a:solidFill>
              <a:latin typeface="Segoe UI Light" panose="020B0502040204020203" pitchFamily="34" charset="0"/>
              <a:cs typeface="Segoe UI Light" panose="020B0502040204020203" pitchFamily="34" charset="0"/>
            </a:rPr>
            <a:t> y </a:t>
          </a:r>
          <a:r>
            <a:rPr lang="en-GB" sz="1400" noProof="0" dirty="0" err="1" smtClean="0">
              <a:solidFill>
                <a:srgbClr val="7030A0"/>
              </a:solidFill>
              <a:latin typeface="Segoe UI Light" panose="020B0502040204020203" pitchFamily="34" charset="0"/>
              <a:cs typeface="Segoe UI Light" panose="020B0502040204020203" pitchFamily="34" charset="0"/>
            </a:rPr>
            <a:t>estocásticos</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B1CA4F54-A066-4C53-A128-D45300BB9991}" type="parTrans" cxnId="{A1611296-84C8-485C-BF28-D7E3DF316F65}">
      <dgm:prSet/>
      <dgm:spPr>
        <a:ln>
          <a:noFill/>
        </a:ln>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429B0860-C171-4532-994D-90B52CCBE13E}" type="sibTrans" cxnId="{A1611296-84C8-485C-BF28-D7E3DF316F65}">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4F7B900D-A4B1-4EED-A2D9-B72FDC0E8F32}">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Combinación</a:t>
          </a:r>
          <a:r>
            <a:rPr lang="en-GB" sz="1400" noProof="0" dirty="0" smtClean="0">
              <a:solidFill>
                <a:srgbClr val="7030A0"/>
              </a:solidFill>
              <a:latin typeface="Segoe UI Light" panose="020B0502040204020203" pitchFamily="34" charset="0"/>
              <a:cs typeface="Segoe UI Light" panose="020B0502040204020203" pitchFamily="34" charset="0"/>
            </a:rPr>
            <a:t> de GA y 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DCBEAF31-90D7-4094-B6C8-BA3BA7B58FAE}" type="parTrans" cxnId="{4AF3AAB3-8A28-4EF4-89D4-1632708F479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FAD17E58-3360-45B9-A661-A1E52DF09198}" type="sibTrans" cxnId="{4AF3AAB3-8A28-4EF4-89D4-1632708F479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CF81E564-201F-4E2F-9BA2-441097E58EB2}">
      <dgm:prSet phldrT="[Texto]" custT="1"/>
      <dgm:spPr>
        <a:solidFill>
          <a:srgbClr val="EFE7FF"/>
        </a:solidFill>
      </dgm:spPr>
      <dgm:t>
        <a:bodyPr/>
        <a:lstStyle/>
        <a:p>
          <a:pPr algn="ctr"/>
          <a:r>
            <a:rPr lang="en-GB" sz="1400" noProof="0" smtClean="0">
              <a:solidFill>
                <a:srgbClr val="7030A0"/>
              </a:solidFill>
              <a:latin typeface="Segoe UI Light" panose="020B0502040204020203" pitchFamily="34" charset="0"/>
              <a:cs typeface="Segoe UI Light" panose="020B0502040204020203" pitchFamily="34" charset="0"/>
            </a:rPr>
            <a:t>ILP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6F73B69D-F03A-4112-865B-D949FFEE17D5}" type="parTrans" cxnId="{BC664767-31FD-4AAE-B045-90AF7709D4B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7110DDBD-E0EF-4AFB-8E4A-6C44D945E486}" type="sibTrans" cxnId="{BC664767-31FD-4AAE-B045-90AF7709D4B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0C23647B-575F-42BD-99B1-57E2C81767CB}">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Otros</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88F2AF25-237A-40B0-B06D-F64CE592E3FA}" type="parTrans" cxnId="{CFC14B3E-7812-4AB3-B824-6FCA5A47D11D}">
      <dgm:prSet/>
      <dgm:spPr/>
      <dgm:t>
        <a:bodyPr/>
        <a:lstStyle/>
        <a:p>
          <a:endParaRPr lang="en-GB" sz="3200">
            <a:solidFill>
              <a:srgbClr val="7030A0"/>
            </a:solidFill>
          </a:endParaRPr>
        </a:p>
      </dgm:t>
    </dgm:pt>
    <dgm:pt modelId="{EDFBBC86-66E5-4D2B-B512-282C918F7162}" type="sibTrans" cxnId="{CFC14B3E-7812-4AB3-B824-6FCA5A47D11D}">
      <dgm:prSet/>
      <dgm:spPr/>
      <dgm:t>
        <a:bodyPr/>
        <a:lstStyle/>
        <a:p>
          <a:endParaRPr lang="en-GB" sz="3200">
            <a:solidFill>
              <a:srgbClr val="7030A0"/>
            </a:solidFill>
          </a:endParaRPr>
        </a:p>
      </dgm:t>
    </dgm:pt>
    <dgm:pt modelId="{65090A6D-9D7F-43FE-98B2-EE2AA3E626C1}">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Otros</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9F0AE747-E266-429C-92A8-39262A1A263F}" type="parTrans" cxnId="{200C8E44-D4B2-4CC8-99EF-B5B85BCED837}">
      <dgm:prSet/>
      <dgm:spPr/>
      <dgm:t>
        <a:bodyPr/>
        <a:lstStyle/>
        <a:p>
          <a:endParaRPr lang="en-GB" sz="3200">
            <a:solidFill>
              <a:srgbClr val="7030A0"/>
            </a:solidFill>
          </a:endParaRPr>
        </a:p>
      </dgm:t>
    </dgm:pt>
    <dgm:pt modelId="{3D25DA74-DB6A-40DD-815C-A55B059A4D97}" type="sibTrans" cxnId="{200C8E44-D4B2-4CC8-99EF-B5B85BCED837}">
      <dgm:prSet/>
      <dgm:spPr/>
      <dgm:t>
        <a:bodyPr/>
        <a:lstStyle/>
        <a:p>
          <a:endParaRPr lang="en-GB" sz="3200">
            <a:solidFill>
              <a:srgbClr val="7030A0"/>
            </a:solidFill>
          </a:endParaRPr>
        </a:p>
      </dgm:t>
    </dgm:pt>
    <dgm:pt modelId="{A00A7F6E-9FB0-4A62-8B9D-0D56DD973BFA}" type="pres">
      <dgm:prSet presAssocID="{478DA5D4-744D-4E29-A516-6AB845502F7B}" presName="hierChild1" presStyleCnt="0">
        <dgm:presLayoutVars>
          <dgm:orgChart val="1"/>
          <dgm:chPref val="1"/>
          <dgm:dir/>
          <dgm:animOne val="branch"/>
          <dgm:animLvl val="lvl"/>
          <dgm:resizeHandles/>
        </dgm:presLayoutVars>
      </dgm:prSet>
      <dgm:spPr/>
      <dgm:t>
        <a:bodyPr/>
        <a:lstStyle/>
        <a:p>
          <a:endParaRPr lang="en-GB"/>
        </a:p>
      </dgm:t>
    </dgm:pt>
    <dgm:pt modelId="{B023E624-07FB-4FD3-A099-A71124C4781B}" type="pres">
      <dgm:prSet presAssocID="{A72355A0-6518-4959-A5BD-09C2DCC052E1}" presName="hierRoot1" presStyleCnt="0">
        <dgm:presLayoutVars>
          <dgm:hierBranch val="init"/>
        </dgm:presLayoutVars>
      </dgm:prSet>
      <dgm:spPr/>
    </dgm:pt>
    <dgm:pt modelId="{C9850C72-5F11-42B4-8B77-7F011890AE49}" type="pres">
      <dgm:prSet presAssocID="{A72355A0-6518-4959-A5BD-09C2DCC052E1}" presName="rootComposite1" presStyleCnt="0"/>
      <dgm:spPr/>
    </dgm:pt>
    <dgm:pt modelId="{5CDA2462-5C2E-4FFD-901D-05CC92E8B86F}" type="pres">
      <dgm:prSet presAssocID="{A72355A0-6518-4959-A5BD-09C2DCC052E1}" presName="rootText1" presStyleLbl="node0" presStyleIdx="0" presStyleCnt="1" custScaleX="971136" custScaleY="937258" custLinFactY="33055" custLinFactNeighborX="-16169" custLinFactNeighborY="100000">
        <dgm:presLayoutVars>
          <dgm:chPref val="3"/>
        </dgm:presLayoutVars>
      </dgm:prSet>
      <dgm:spPr/>
      <dgm:t>
        <a:bodyPr/>
        <a:lstStyle/>
        <a:p>
          <a:endParaRPr lang="en-GB"/>
        </a:p>
      </dgm:t>
    </dgm:pt>
    <dgm:pt modelId="{1FB8859A-7F5F-42F3-A579-D58B776F988F}" type="pres">
      <dgm:prSet presAssocID="{A72355A0-6518-4959-A5BD-09C2DCC052E1}" presName="rootConnector1" presStyleLbl="node1" presStyleIdx="0" presStyleCnt="0"/>
      <dgm:spPr/>
      <dgm:t>
        <a:bodyPr/>
        <a:lstStyle/>
        <a:p>
          <a:endParaRPr lang="en-GB"/>
        </a:p>
      </dgm:t>
    </dgm:pt>
    <dgm:pt modelId="{77520EA3-F9DF-464C-9DD0-0E0BEB16A00E}" type="pres">
      <dgm:prSet presAssocID="{A72355A0-6518-4959-A5BD-09C2DCC052E1}" presName="hierChild2" presStyleCnt="0"/>
      <dgm:spPr/>
    </dgm:pt>
    <dgm:pt modelId="{A87A5E9F-54CB-4371-9235-1A21112BA436}" type="pres">
      <dgm:prSet presAssocID="{7E2F1F95-1C7B-40CA-AD8C-B2A1100D7D58}" presName="Name37" presStyleLbl="parChTrans1D2" presStyleIdx="0" presStyleCnt="3"/>
      <dgm:spPr/>
      <dgm:t>
        <a:bodyPr/>
        <a:lstStyle/>
        <a:p>
          <a:endParaRPr lang="en-GB"/>
        </a:p>
      </dgm:t>
    </dgm:pt>
    <dgm:pt modelId="{A12E1557-B99A-4563-99CB-AABA6D2DB70F}" type="pres">
      <dgm:prSet presAssocID="{A0B808E9-68F6-442A-A5B4-80F72E7154CC}" presName="hierRoot2" presStyleCnt="0">
        <dgm:presLayoutVars>
          <dgm:hierBranch val="init"/>
        </dgm:presLayoutVars>
      </dgm:prSet>
      <dgm:spPr/>
    </dgm:pt>
    <dgm:pt modelId="{37B2CFC3-1909-4330-9020-DE78AF147D03}" type="pres">
      <dgm:prSet presAssocID="{A0B808E9-68F6-442A-A5B4-80F72E7154CC}" presName="rootComposite" presStyleCnt="0"/>
      <dgm:spPr/>
    </dgm:pt>
    <dgm:pt modelId="{B9B34D3C-D04F-47A6-B191-9F8DA30EA501}" type="pres">
      <dgm:prSet presAssocID="{A0B808E9-68F6-442A-A5B4-80F72E7154CC}" presName="rootText" presStyleLbl="node2" presStyleIdx="0" presStyleCnt="3" custScaleX="911444" custScaleY="1209851" custLinFactX="-70796" custLinFactY="211161" custLinFactNeighborX="-100000" custLinFactNeighborY="300000">
        <dgm:presLayoutVars>
          <dgm:chPref val="3"/>
        </dgm:presLayoutVars>
      </dgm:prSet>
      <dgm:spPr/>
      <dgm:t>
        <a:bodyPr/>
        <a:lstStyle/>
        <a:p>
          <a:endParaRPr lang="en-GB"/>
        </a:p>
      </dgm:t>
    </dgm:pt>
    <dgm:pt modelId="{1285F1FE-D2BD-4243-A8D4-B6041CCB2518}" type="pres">
      <dgm:prSet presAssocID="{A0B808E9-68F6-442A-A5B4-80F72E7154CC}" presName="rootConnector" presStyleLbl="node2" presStyleIdx="0" presStyleCnt="3"/>
      <dgm:spPr/>
      <dgm:t>
        <a:bodyPr/>
        <a:lstStyle/>
        <a:p>
          <a:endParaRPr lang="en-GB"/>
        </a:p>
      </dgm:t>
    </dgm:pt>
    <dgm:pt modelId="{7222193D-4CAA-4920-8531-DA95CF61FAA3}" type="pres">
      <dgm:prSet presAssocID="{A0B808E9-68F6-442A-A5B4-80F72E7154CC}" presName="hierChild4" presStyleCnt="0"/>
      <dgm:spPr/>
    </dgm:pt>
    <dgm:pt modelId="{7147FEC9-02CA-4E4E-BB6F-7096AECF190E}" type="pres">
      <dgm:prSet presAssocID="{A0B808E9-68F6-442A-A5B4-80F72E7154CC}" presName="hierChild5" presStyleCnt="0"/>
      <dgm:spPr/>
    </dgm:pt>
    <dgm:pt modelId="{2420EC73-1F53-4F52-91CF-CD209D35AF28}" type="pres">
      <dgm:prSet presAssocID="{61FE19F4-AB91-4B90-811C-79FBF643D1A4}" presName="Name111" presStyleLbl="parChTrans1D3" presStyleIdx="0" presStyleCnt="16"/>
      <dgm:spPr/>
      <dgm:t>
        <a:bodyPr/>
        <a:lstStyle/>
        <a:p>
          <a:endParaRPr lang="en-GB"/>
        </a:p>
      </dgm:t>
    </dgm:pt>
    <dgm:pt modelId="{F467A233-FC8A-4F59-8EE3-0172CD9A977C}" type="pres">
      <dgm:prSet presAssocID="{642E1712-FBD7-4F31-BA04-D2AFC1D3141D}" presName="hierRoot3" presStyleCnt="0">
        <dgm:presLayoutVars>
          <dgm:hierBranch val="init"/>
        </dgm:presLayoutVars>
      </dgm:prSet>
      <dgm:spPr/>
    </dgm:pt>
    <dgm:pt modelId="{D1DC15F3-736E-4385-A177-AF120427128F}" type="pres">
      <dgm:prSet presAssocID="{642E1712-FBD7-4F31-BA04-D2AFC1D3141D}" presName="rootComposite3" presStyleCnt="0"/>
      <dgm:spPr/>
    </dgm:pt>
    <dgm:pt modelId="{E060630E-1A10-4D0F-B361-1F55E0E4BF7F}" type="pres">
      <dgm:prSet presAssocID="{642E1712-FBD7-4F31-BA04-D2AFC1D3141D}" presName="rootText3" presStyleLbl="asst2" presStyleIdx="0" presStyleCnt="3" custScaleX="772452" custScaleY="894290" custLinFactX="-100000" custLinFactY="300000" custLinFactNeighborX="-121807" custLinFactNeighborY="331501">
        <dgm:presLayoutVars>
          <dgm:chPref val="3"/>
        </dgm:presLayoutVars>
      </dgm:prSet>
      <dgm:spPr/>
      <dgm:t>
        <a:bodyPr/>
        <a:lstStyle/>
        <a:p>
          <a:endParaRPr lang="en-GB"/>
        </a:p>
      </dgm:t>
    </dgm:pt>
    <dgm:pt modelId="{7125EE05-B3B7-4304-95A0-6CAADDD986FA}" type="pres">
      <dgm:prSet presAssocID="{642E1712-FBD7-4F31-BA04-D2AFC1D3141D}" presName="rootConnector3" presStyleLbl="asst2" presStyleIdx="0" presStyleCnt="3"/>
      <dgm:spPr/>
      <dgm:t>
        <a:bodyPr/>
        <a:lstStyle/>
        <a:p>
          <a:endParaRPr lang="en-GB"/>
        </a:p>
      </dgm:t>
    </dgm:pt>
    <dgm:pt modelId="{8F370527-3AD8-4335-8CA8-E1DEC852D5C4}" type="pres">
      <dgm:prSet presAssocID="{642E1712-FBD7-4F31-BA04-D2AFC1D3141D}" presName="hierChild6" presStyleCnt="0"/>
      <dgm:spPr/>
    </dgm:pt>
    <dgm:pt modelId="{9B596A91-8D89-45A3-A7F7-9123F0CC6D4E}" type="pres">
      <dgm:prSet presAssocID="{642E1712-FBD7-4F31-BA04-D2AFC1D3141D}" presName="hierChild7" presStyleCnt="0"/>
      <dgm:spPr/>
    </dgm:pt>
    <dgm:pt modelId="{CD0F08FB-7DF7-4924-857E-FB6A6DF1E7EB}" type="pres">
      <dgm:prSet presAssocID="{CCEA9D03-4F7B-462A-BC44-9BFF85DD5013}" presName="Name111" presStyleLbl="parChTrans1D3" presStyleIdx="1" presStyleCnt="16"/>
      <dgm:spPr/>
      <dgm:t>
        <a:bodyPr/>
        <a:lstStyle/>
        <a:p>
          <a:endParaRPr lang="en-GB"/>
        </a:p>
      </dgm:t>
    </dgm:pt>
    <dgm:pt modelId="{08EDD5F2-A91A-43D5-A29A-C6EA7BDA84AC}" type="pres">
      <dgm:prSet presAssocID="{FBB59340-1B79-46D5-AC34-DD40B115DAEA}" presName="hierRoot3" presStyleCnt="0">
        <dgm:presLayoutVars>
          <dgm:hierBranch val="init"/>
        </dgm:presLayoutVars>
      </dgm:prSet>
      <dgm:spPr/>
    </dgm:pt>
    <dgm:pt modelId="{3548FA3D-A360-4038-8AE4-961A2E5EB8F1}" type="pres">
      <dgm:prSet presAssocID="{FBB59340-1B79-46D5-AC34-DD40B115DAEA}" presName="rootComposite3" presStyleCnt="0"/>
      <dgm:spPr/>
    </dgm:pt>
    <dgm:pt modelId="{BB3E00DD-DF86-4C77-8833-FF6ACA3A4491}" type="pres">
      <dgm:prSet presAssocID="{FBB59340-1B79-46D5-AC34-DD40B115DAEA}" presName="rootText3" presStyleLbl="asst2" presStyleIdx="1" presStyleCnt="3" custScaleX="669726" custScaleY="894290" custLinFactX="-28467" custLinFactY="300000" custLinFactNeighborX="-100000" custLinFactNeighborY="345098">
        <dgm:presLayoutVars>
          <dgm:chPref val="3"/>
        </dgm:presLayoutVars>
      </dgm:prSet>
      <dgm:spPr/>
      <dgm:t>
        <a:bodyPr/>
        <a:lstStyle/>
        <a:p>
          <a:endParaRPr lang="en-GB"/>
        </a:p>
      </dgm:t>
    </dgm:pt>
    <dgm:pt modelId="{4BF5B931-0F78-410E-BAA3-58818452540C}" type="pres">
      <dgm:prSet presAssocID="{FBB59340-1B79-46D5-AC34-DD40B115DAEA}" presName="rootConnector3" presStyleLbl="asst2" presStyleIdx="1" presStyleCnt="3"/>
      <dgm:spPr/>
      <dgm:t>
        <a:bodyPr/>
        <a:lstStyle/>
        <a:p>
          <a:endParaRPr lang="en-GB"/>
        </a:p>
      </dgm:t>
    </dgm:pt>
    <dgm:pt modelId="{10BCDF7F-9E35-4CD0-B7A8-04929184761B}" type="pres">
      <dgm:prSet presAssocID="{FBB59340-1B79-46D5-AC34-DD40B115DAEA}" presName="hierChild6" presStyleCnt="0"/>
      <dgm:spPr/>
    </dgm:pt>
    <dgm:pt modelId="{1E6CD09A-E1B8-4FDF-B78F-BDF5C436F655}" type="pres">
      <dgm:prSet presAssocID="{FBB59340-1B79-46D5-AC34-DD40B115DAEA}" presName="hierChild7" presStyleCnt="0"/>
      <dgm:spPr/>
    </dgm:pt>
    <dgm:pt modelId="{A2F29AFE-B120-4195-B769-035B588C3650}" type="pres">
      <dgm:prSet presAssocID="{77486723-E0C2-43FA-9233-2482DD0C5F64}" presName="Name111" presStyleLbl="parChTrans1D3" presStyleIdx="2" presStyleCnt="16"/>
      <dgm:spPr/>
      <dgm:t>
        <a:bodyPr/>
        <a:lstStyle/>
        <a:p>
          <a:endParaRPr lang="en-GB"/>
        </a:p>
      </dgm:t>
    </dgm:pt>
    <dgm:pt modelId="{D8184A6F-0A9A-486B-8889-6D9DB8CFC0A4}" type="pres">
      <dgm:prSet presAssocID="{2F694DD8-9B5F-4AE9-9379-3CC54EC31DA5}" presName="hierRoot3" presStyleCnt="0">
        <dgm:presLayoutVars>
          <dgm:hierBranch val="init"/>
        </dgm:presLayoutVars>
      </dgm:prSet>
      <dgm:spPr/>
    </dgm:pt>
    <dgm:pt modelId="{FCB4CBD0-174D-460D-A3BB-F1D96A90C613}" type="pres">
      <dgm:prSet presAssocID="{2F694DD8-9B5F-4AE9-9379-3CC54EC31DA5}" presName="rootComposite3" presStyleCnt="0"/>
      <dgm:spPr/>
    </dgm:pt>
    <dgm:pt modelId="{1A506FB3-FDCE-43D9-8FDC-B32A9188BFC2}" type="pres">
      <dgm:prSet presAssocID="{2F694DD8-9B5F-4AE9-9379-3CC54EC31DA5}" presName="rootText3" presStyleLbl="asst2" presStyleIdx="2" presStyleCnt="3" custScaleX="772452" custScaleY="894290" custLinFactX="-100000" custLinFactY="306651" custLinFactNeighborX="-114581" custLinFactNeighborY="400000">
        <dgm:presLayoutVars>
          <dgm:chPref val="3"/>
        </dgm:presLayoutVars>
      </dgm:prSet>
      <dgm:spPr/>
      <dgm:t>
        <a:bodyPr/>
        <a:lstStyle/>
        <a:p>
          <a:endParaRPr lang="en-GB"/>
        </a:p>
      </dgm:t>
    </dgm:pt>
    <dgm:pt modelId="{CD41D7DC-3EFF-4B27-AAA5-E8F154EF0724}" type="pres">
      <dgm:prSet presAssocID="{2F694DD8-9B5F-4AE9-9379-3CC54EC31DA5}" presName="rootConnector3" presStyleLbl="asst2" presStyleIdx="2" presStyleCnt="3"/>
      <dgm:spPr/>
      <dgm:t>
        <a:bodyPr/>
        <a:lstStyle/>
        <a:p>
          <a:endParaRPr lang="en-GB"/>
        </a:p>
      </dgm:t>
    </dgm:pt>
    <dgm:pt modelId="{3B2D6E50-FC6A-4F61-8F7C-D44702FF68F8}" type="pres">
      <dgm:prSet presAssocID="{2F694DD8-9B5F-4AE9-9379-3CC54EC31DA5}" presName="hierChild6" presStyleCnt="0"/>
      <dgm:spPr/>
    </dgm:pt>
    <dgm:pt modelId="{4C11E6E5-BE71-4C9E-ACED-89F89D6628FB}" type="pres">
      <dgm:prSet presAssocID="{2F694DD8-9B5F-4AE9-9379-3CC54EC31DA5}" presName="hierChild7" presStyleCnt="0"/>
      <dgm:spPr/>
    </dgm:pt>
    <dgm:pt modelId="{1566D8AE-19FA-4F43-9FBE-DD9AA10EE82C}" type="pres">
      <dgm:prSet presAssocID="{44FBF16B-3A54-4CAB-AC1A-9DCF9755F604}" presName="Name37" presStyleLbl="parChTrans1D2" presStyleIdx="1" presStyleCnt="3"/>
      <dgm:spPr/>
      <dgm:t>
        <a:bodyPr/>
        <a:lstStyle/>
        <a:p>
          <a:endParaRPr lang="en-GB"/>
        </a:p>
      </dgm:t>
    </dgm:pt>
    <dgm:pt modelId="{57A9F600-B8BA-4B70-9738-6CB6D62BB8B8}" type="pres">
      <dgm:prSet presAssocID="{631D11A8-5105-4859-B595-864E9DD76999}" presName="hierRoot2" presStyleCnt="0">
        <dgm:presLayoutVars>
          <dgm:hierBranch val="init"/>
        </dgm:presLayoutVars>
      </dgm:prSet>
      <dgm:spPr/>
    </dgm:pt>
    <dgm:pt modelId="{2CA4AC7F-2973-424C-8029-8C37B371E20D}" type="pres">
      <dgm:prSet presAssocID="{631D11A8-5105-4859-B595-864E9DD76999}" presName="rootComposite" presStyleCnt="0"/>
      <dgm:spPr/>
    </dgm:pt>
    <dgm:pt modelId="{4091CAAC-6066-4455-BC6E-6CDACE272D10}" type="pres">
      <dgm:prSet presAssocID="{631D11A8-5105-4859-B595-864E9DD76999}" presName="rootText" presStyleLbl="node2" presStyleIdx="1" presStyleCnt="3" custScaleX="861043" custScaleY="1209851" custLinFactY="205566" custLinFactNeighborX="86662" custLinFactNeighborY="300000">
        <dgm:presLayoutVars>
          <dgm:chPref val="3"/>
        </dgm:presLayoutVars>
      </dgm:prSet>
      <dgm:spPr/>
      <dgm:t>
        <a:bodyPr/>
        <a:lstStyle/>
        <a:p>
          <a:endParaRPr lang="en-GB"/>
        </a:p>
      </dgm:t>
    </dgm:pt>
    <dgm:pt modelId="{17A5109E-D57D-4E0C-9CDF-DE393D99DB12}" type="pres">
      <dgm:prSet presAssocID="{631D11A8-5105-4859-B595-864E9DD76999}" presName="rootConnector" presStyleLbl="node2" presStyleIdx="1" presStyleCnt="3"/>
      <dgm:spPr/>
      <dgm:t>
        <a:bodyPr/>
        <a:lstStyle/>
        <a:p>
          <a:endParaRPr lang="en-GB"/>
        </a:p>
      </dgm:t>
    </dgm:pt>
    <dgm:pt modelId="{7F2B63D7-2C35-4FF5-8600-33109AECE4C9}" type="pres">
      <dgm:prSet presAssocID="{631D11A8-5105-4859-B595-864E9DD76999}" presName="hierChild4" presStyleCnt="0"/>
      <dgm:spPr/>
    </dgm:pt>
    <dgm:pt modelId="{D2C8DC46-1932-4F0F-BA73-304CB9886BA8}" type="pres">
      <dgm:prSet presAssocID="{8D64FA13-D854-4B23-8862-E26C228E9EAC}" presName="Name37" presStyleLbl="parChTrans1D3" presStyleIdx="3" presStyleCnt="16"/>
      <dgm:spPr/>
      <dgm:t>
        <a:bodyPr/>
        <a:lstStyle/>
        <a:p>
          <a:endParaRPr lang="en-GB"/>
        </a:p>
      </dgm:t>
    </dgm:pt>
    <dgm:pt modelId="{EE107FCD-C3CA-4C91-B478-D0388E647C83}" type="pres">
      <dgm:prSet presAssocID="{1415E781-E2EC-47BD-8BF3-7C62E54339A7}" presName="hierRoot2" presStyleCnt="0">
        <dgm:presLayoutVars>
          <dgm:hierBranch val="init"/>
        </dgm:presLayoutVars>
      </dgm:prSet>
      <dgm:spPr/>
    </dgm:pt>
    <dgm:pt modelId="{4EB6C9BB-7D5F-4233-9654-B0FE168C8350}" type="pres">
      <dgm:prSet presAssocID="{1415E781-E2EC-47BD-8BF3-7C62E54339A7}" presName="rootComposite" presStyleCnt="0"/>
      <dgm:spPr/>
    </dgm:pt>
    <dgm:pt modelId="{0F82E315-3965-461A-9B38-375341CE5AC2}" type="pres">
      <dgm:prSet presAssocID="{1415E781-E2EC-47BD-8BF3-7C62E54339A7}" presName="rootText" presStyleLbl="node3" presStyleIdx="0" presStyleCnt="13" custScaleX="727313" custScaleY="654499" custLinFactY="300000" custLinFactNeighborX="79963" custLinFactNeighborY="326144">
        <dgm:presLayoutVars>
          <dgm:chPref val="3"/>
        </dgm:presLayoutVars>
      </dgm:prSet>
      <dgm:spPr/>
      <dgm:t>
        <a:bodyPr/>
        <a:lstStyle/>
        <a:p>
          <a:endParaRPr lang="en-GB"/>
        </a:p>
      </dgm:t>
    </dgm:pt>
    <dgm:pt modelId="{510FAA39-9634-4912-AECE-90A59B352775}" type="pres">
      <dgm:prSet presAssocID="{1415E781-E2EC-47BD-8BF3-7C62E54339A7}" presName="rootConnector" presStyleLbl="node3" presStyleIdx="0" presStyleCnt="13"/>
      <dgm:spPr/>
      <dgm:t>
        <a:bodyPr/>
        <a:lstStyle/>
        <a:p>
          <a:endParaRPr lang="en-GB"/>
        </a:p>
      </dgm:t>
    </dgm:pt>
    <dgm:pt modelId="{5728C967-E836-4E88-BCF8-55F13259C18E}" type="pres">
      <dgm:prSet presAssocID="{1415E781-E2EC-47BD-8BF3-7C62E54339A7}" presName="hierChild4" presStyleCnt="0"/>
      <dgm:spPr/>
    </dgm:pt>
    <dgm:pt modelId="{DABE4F67-9669-42D7-A5FF-BEFC01789D01}" type="pres">
      <dgm:prSet presAssocID="{1415E781-E2EC-47BD-8BF3-7C62E54339A7}" presName="hierChild5" presStyleCnt="0"/>
      <dgm:spPr/>
    </dgm:pt>
    <dgm:pt modelId="{0F3746A4-5EE6-4321-A7EE-ECF56BD5A8F6}" type="pres">
      <dgm:prSet presAssocID="{E044A7ED-6A23-49E0-9B32-C06225992D7C}" presName="Name37" presStyleLbl="parChTrans1D3" presStyleIdx="4" presStyleCnt="16"/>
      <dgm:spPr/>
      <dgm:t>
        <a:bodyPr/>
        <a:lstStyle/>
        <a:p>
          <a:endParaRPr lang="en-GB"/>
        </a:p>
      </dgm:t>
    </dgm:pt>
    <dgm:pt modelId="{5A0E445B-B785-45C2-9828-5B73D410215C}" type="pres">
      <dgm:prSet presAssocID="{C84B4BB5-9E50-47F6-BC8F-489A453B57EF}" presName="hierRoot2" presStyleCnt="0">
        <dgm:presLayoutVars>
          <dgm:hierBranch val="init"/>
        </dgm:presLayoutVars>
      </dgm:prSet>
      <dgm:spPr/>
    </dgm:pt>
    <dgm:pt modelId="{9F35C2AA-6F92-49D6-AB2D-AA85223EB0D9}" type="pres">
      <dgm:prSet presAssocID="{C84B4BB5-9E50-47F6-BC8F-489A453B57EF}" presName="rootComposite" presStyleCnt="0"/>
      <dgm:spPr/>
    </dgm:pt>
    <dgm:pt modelId="{1157F0E4-3375-49E6-870E-8D1071170831}" type="pres">
      <dgm:prSet presAssocID="{C84B4BB5-9E50-47F6-BC8F-489A453B57EF}" presName="rootText" presStyleLbl="node3" presStyleIdx="1" presStyleCnt="13" custScaleX="727313" custScaleY="654499" custLinFactY="300000" custLinFactNeighborX="79963" custLinFactNeighborY="397744">
        <dgm:presLayoutVars>
          <dgm:chPref val="3"/>
        </dgm:presLayoutVars>
      </dgm:prSet>
      <dgm:spPr/>
      <dgm:t>
        <a:bodyPr/>
        <a:lstStyle/>
        <a:p>
          <a:endParaRPr lang="en-GB"/>
        </a:p>
      </dgm:t>
    </dgm:pt>
    <dgm:pt modelId="{A89CE0E0-13AE-4440-BCBA-C5868628BF54}" type="pres">
      <dgm:prSet presAssocID="{C84B4BB5-9E50-47F6-BC8F-489A453B57EF}" presName="rootConnector" presStyleLbl="node3" presStyleIdx="1" presStyleCnt="13"/>
      <dgm:spPr/>
      <dgm:t>
        <a:bodyPr/>
        <a:lstStyle/>
        <a:p>
          <a:endParaRPr lang="en-GB"/>
        </a:p>
      </dgm:t>
    </dgm:pt>
    <dgm:pt modelId="{F9A75155-010D-499E-A9BD-C3581187B31D}" type="pres">
      <dgm:prSet presAssocID="{C84B4BB5-9E50-47F6-BC8F-489A453B57EF}" presName="hierChild4" presStyleCnt="0"/>
      <dgm:spPr/>
    </dgm:pt>
    <dgm:pt modelId="{6F082F8F-3274-4A56-98F9-9BC5895A8C12}" type="pres">
      <dgm:prSet presAssocID="{C84B4BB5-9E50-47F6-BC8F-489A453B57EF}" presName="hierChild5" presStyleCnt="0"/>
      <dgm:spPr/>
    </dgm:pt>
    <dgm:pt modelId="{4087FAD9-B8AF-43FA-849D-92BCA0C35CAB}" type="pres">
      <dgm:prSet presAssocID="{D69E7F6E-ED3D-405E-AD41-47D4CD69D826}" presName="Name37" presStyleLbl="parChTrans1D3" presStyleIdx="5" presStyleCnt="16"/>
      <dgm:spPr/>
      <dgm:t>
        <a:bodyPr/>
        <a:lstStyle/>
        <a:p>
          <a:endParaRPr lang="en-GB"/>
        </a:p>
      </dgm:t>
    </dgm:pt>
    <dgm:pt modelId="{A3022838-4847-41FC-8DFA-50FBC28C8287}" type="pres">
      <dgm:prSet presAssocID="{5AF7AE56-C0AC-4E73-A000-429BA5A937A2}" presName="hierRoot2" presStyleCnt="0">
        <dgm:presLayoutVars>
          <dgm:hierBranch val="init"/>
        </dgm:presLayoutVars>
      </dgm:prSet>
      <dgm:spPr/>
    </dgm:pt>
    <dgm:pt modelId="{37A5A971-0239-43AC-BAB1-FF2A9A25C838}" type="pres">
      <dgm:prSet presAssocID="{5AF7AE56-C0AC-4E73-A000-429BA5A937A2}" presName="rootComposite" presStyleCnt="0"/>
      <dgm:spPr/>
    </dgm:pt>
    <dgm:pt modelId="{AF8516A3-8A40-411A-990E-D37D7A316E5A}" type="pres">
      <dgm:prSet presAssocID="{5AF7AE56-C0AC-4E73-A000-429BA5A937A2}" presName="rootText" presStyleLbl="node3" presStyleIdx="2" presStyleCnt="13" custScaleX="727313" custScaleY="654499" custLinFactY="369344" custLinFactNeighborX="79963" custLinFactNeighborY="400000">
        <dgm:presLayoutVars>
          <dgm:chPref val="3"/>
        </dgm:presLayoutVars>
      </dgm:prSet>
      <dgm:spPr/>
      <dgm:t>
        <a:bodyPr/>
        <a:lstStyle/>
        <a:p>
          <a:endParaRPr lang="en-GB"/>
        </a:p>
      </dgm:t>
    </dgm:pt>
    <dgm:pt modelId="{D6772BFF-CEBD-4E1C-B688-E550298BC53C}" type="pres">
      <dgm:prSet presAssocID="{5AF7AE56-C0AC-4E73-A000-429BA5A937A2}" presName="rootConnector" presStyleLbl="node3" presStyleIdx="2" presStyleCnt="13"/>
      <dgm:spPr/>
      <dgm:t>
        <a:bodyPr/>
        <a:lstStyle/>
        <a:p>
          <a:endParaRPr lang="en-GB"/>
        </a:p>
      </dgm:t>
    </dgm:pt>
    <dgm:pt modelId="{00B3D4F0-85A1-4ABC-A9A7-2172C166E8F6}" type="pres">
      <dgm:prSet presAssocID="{5AF7AE56-C0AC-4E73-A000-429BA5A937A2}" presName="hierChild4" presStyleCnt="0"/>
      <dgm:spPr/>
    </dgm:pt>
    <dgm:pt modelId="{F3C5AD09-45EA-452D-BAE8-8CE5CF0E4B66}" type="pres">
      <dgm:prSet presAssocID="{5AF7AE56-C0AC-4E73-A000-429BA5A937A2}" presName="hierChild5" presStyleCnt="0"/>
      <dgm:spPr/>
    </dgm:pt>
    <dgm:pt modelId="{F0F1F46C-F55E-403F-B71B-21C1BE5D16A2}" type="pres">
      <dgm:prSet presAssocID="{47DA9960-EDF0-49BD-A57F-56A241D990E2}" presName="Name37" presStyleLbl="parChTrans1D3" presStyleIdx="6" presStyleCnt="16"/>
      <dgm:spPr/>
      <dgm:t>
        <a:bodyPr/>
        <a:lstStyle/>
        <a:p>
          <a:endParaRPr lang="en-GB"/>
        </a:p>
      </dgm:t>
    </dgm:pt>
    <dgm:pt modelId="{3DFEDEE1-FA57-4A38-AC7D-1A733211AF82}" type="pres">
      <dgm:prSet presAssocID="{7AE61A5E-4434-46E9-8D01-51E00B67C8A4}" presName="hierRoot2" presStyleCnt="0">
        <dgm:presLayoutVars>
          <dgm:hierBranch val="init"/>
        </dgm:presLayoutVars>
      </dgm:prSet>
      <dgm:spPr/>
    </dgm:pt>
    <dgm:pt modelId="{D245E94A-7502-4FDB-82C7-FB39A9C539F9}" type="pres">
      <dgm:prSet presAssocID="{7AE61A5E-4434-46E9-8D01-51E00B67C8A4}" presName="rootComposite" presStyleCnt="0"/>
      <dgm:spPr/>
    </dgm:pt>
    <dgm:pt modelId="{57FA3AAD-F998-4399-A3E6-9F939DB1AC5E}" type="pres">
      <dgm:prSet presAssocID="{7AE61A5E-4434-46E9-8D01-51E00B67C8A4}" presName="rootText" presStyleLbl="node3" presStyleIdx="3" presStyleCnt="13" custScaleX="727313" custScaleY="654499" custLinFactY="400000" custLinFactNeighborX="79963" custLinFactNeighborY="440944">
        <dgm:presLayoutVars>
          <dgm:chPref val="3"/>
        </dgm:presLayoutVars>
      </dgm:prSet>
      <dgm:spPr/>
      <dgm:t>
        <a:bodyPr/>
        <a:lstStyle/>
        <a:p>
          <a:endParaRPr lang="en-GB"/>
        </a:p>
      </dgm:t>
    </dgm:pt>
    <dgm:pt modelId="{995E82E9-76E3-46B9-876A-790B98AB957C}" type="pres">
      <dgm:prSet presAssocID="{7AE61A5E-4434-46E9-8D01-51E00B67C8A4}" presName="rootConnector" presStyleLbl="node3" presStyleIdx="3" presStyleCnt="13"/>
      <dgm:spPr/>
      <dgm:t>
        <a:bodyPr/>
        <a:lstStyle/>
        <a:p>
          <a:endParaRPr lang="en-GB"/>
        </a:p>
      </dgm:t>
    </dgm:pt>
    <dgm:pt modelId="{E869C8A9-5E3E-4E23-B451-B1D81D8315B3}" type="pres">
      <dgm:prSet presAssocID="{7AE61A5E-4434-46E9-8D01-51E00B67C8A4}" presName="hierChild4" presStyleCnt="0"/>
      <dgm:spPr/>
    </dgm:pt>
    <dgm:pt modelId="{16259252-D88A-4D69-B7C0-9B2A0265F93B}" type="pres">
      <dgm:prSet presAssocID="{7AE61A5E-4434-46E9-8D01-51E00B67C8A4}" presName="hierChild5" presStyleCnt="0"/>
      <dgm:spPr/>
    </dgm:pt>
    <dgm:pt modelId="{00A31236-818B-4D50-901B-FB7C86F62B29}" type="pres">
      <dgm:prSet presAssocID="{4155694F-D258-4BC3-9EDE-64C03C4CD713}" presName="Name37" presStyleLbl="parChTrans1D3" presStyleIdx="7" presStyleCnt="16"/>
      <dgm:spPr/>
      <dgm:t>
        <a:bodyPr/>
        <a:lstStyle/>
        <a:p>
          <a:endParaRPr lang="en-GB"/>
        </a:p>
      </dgm:t>
    </dgm:pt>
    <dgm:pt modelId="{AC2D6647-AC20-4900-A5CE-9E1B26FCC6C1}" type="pres">
      <dgm:prSet presAssocID="{9B0DA5DE-B72B-452E-A2BC-A8D407BFD4A2}" presName="hierRoot2" presStyleCnt="0">
        <dgm:presLayoutVars>
          <dgm:hierBranch val="init"/>
        </dgm:presLayoutVars>
      </dgm:prSet>
      <dgm:spPr/>
    </dgm:pt>
    <dgm:pt modelId="{044AEF47-3DD8-4ECE-82CC-AF73887F4D0F}" type="pres">
      <dgm:prSet presAssocID="{9B0DA5DE-B72B-452E-A2BC-A8D407BFD4A2}" presName="rootComposite" presStyleCnt="0"/>
      <dgm:spPr/>
    </dgm:pt>
    <dgm:pt modelId="{211C8888-498C-42DE-BD23-9FB8FEE4483E}" type="pres">
      <dgm:prSet presAssocID="{9B0DA5DE-B72B-452E-A2BC-A8D407BFD4A2}" presName="rootText" presStyleLbl="node3" presStyleIdx="4" presStyleCnt="13" custScaleX="727313" custScaleY="654499" custLinFactY="412544" custLinFactNeighborX="79963" custLinFactNeighborY="500000">
        <dgm:presLayoutVars>
          <dgm:chPref val="3"/>
        </dgm:presLayoutVars>
      </dgm:prSet>
      <dgm:spPr/>
      <dgm:t>
        <a:bodyPr/>
        <a:lstStyle/>
        <a:p>
          <a:endParaRPr lang="en-GB"/>
        </a:p>
      </dgm:t>
    </dgm:pt>
    <dgm:pt modelId="{EC3CCEF3-8853-47BA-8A79-7646199D2CD0}" type="pres">
      <dgm:prSet presAssocID="{9B0DA5DE-B72B-452E-A2BC-A8D407BFD4A2}" presName="rootConnector" presStyleLbl="node3" presStyleIdx="4" presStyleCnt="13"/>
      <dgm:spPr/>
      <dgm:t>
        <a:bodyPr/>
        <a:lstStyle/>
        <a:p>
          <a:endParaRPr lang="en-GB"/>
        </a:p>
      </dgm:t>
    </dgm:pt>
    <dgm:pt modelId="{D4EB691C-E9FC-40A0-9EBE-5F9D60EEC99E}" type="pres">
      <dgm:prSet presAssocID="{9B0DA5DE-B72B-452E-A2BC-A8D407BFD4A2}" presName="hierChild4" presStyleCnt="0"/>
      <dgm:spPr/>
    </dgm:pt>
    <dgm:pt modelId="{21270E9C-C42D-4556-BE67-BC13B9285036}" type="pres">
      <dgm:prSet presAssocID="{9B0DA5DE-B72B-452E-A2BC-A8D407BFD4A2}" presName="hierChild5" presStyleCnt="0"/>
      <dgm:spPr/>
    </dgm:pt>
    <dgm:pt modelId="{1F77BFB9-1AC8-403D-860D-B11A752F1426}" type="pres">
      <dgm:prSet presAssocID="{B81DAABB-444F-45B9-ACF5-52D00A31FE06}" presName="Name37" presStyleLbl="parChTrans1D3" presStyleIdx="8" presStyleCnt="16"/>
      <dgm:spPr/>
      <dgm:t>
        <a:bodyPr/>
        <a:lstStyle/>
        <a:p>
          <a:endParaRPr lang="en-GB"/>
        </a:p>
      </dgm:t>
    </dgm:pt>
    <dgm:pt modelId="{46F5198C-A416-4C61-A1E2-D8B7201E80F4}" type="pres">
      <dgm:prSet presAssocID="{950F2D2F-F9C7-4F5E-8AFC-95443AF64DC8}" presName="hierRoot2" presStyleCnt="0">
        <dgm:presLayoutVars>
          <dgm:hierBranch val="init"/>
        </dgm:presLayoutVars>
      </dgm:prSet>
      <dgm:spPr/>
    </dgm:pt>
    <dgm:pt modelId="{EEB39958-ED70-47E0-A799-A11F89160A20}" type="pres">
      <dgm:prSet presAssocID="{950F2D2F-F9C7-4F5E-8AFC-95443AF64DC8}" presName="rootComposite" presStyleCnt="0"/>
      <dgm:spPr/>
    </dgm:pt>
    <dgm:pt modelId="{B1147795-DC93-4F2E-A437-2AF987AF1EBA}" type="pres">
      <dgm:prSet presAssocID="{950F2D2F-F9C7-4F5E-8AFC-95443AF64DC8}" presName="rootText" presStyleLbl="node3" presStyleIdx="5" presStyleCnt="13" custScaleX="715700" custScaleY="654499" custLinFactX="-400000" custLinFactY="500000" custLinFactNeighborX="-460600" custLinFactNeighborY="510848">
        <dgm:presLayoutVars>
          <dgm:chPref val="3"/>
        </dgm:presLayoutVars>
      </dgm:prSet>
      <dgm:spPr/>
      <dgm:t>
        <a:bodyPr/>
        <a:lstStyle/>
        <a:p>
          <a:endParaRPr lang="en-GB"/>
        </a:p>
      </dgm:t>
    </dgm:pt>
    <dgm:pt modelId="{7823FBE6-9031-47A4-A6C3-2CFC316B571F}" type="pres">
      <dgm:prSet presAssocID="{950F2D2F-F9C7-4F5E-8AFC-95443AF64DC8}" presName="rootConnector" presStyleLbl="node3" presStyleIdx="5" presStyleCnt="13"/>
      <dgm:spPr/>
      <dgm:t>
        <a:bodyPr/>
        <a:lstStyle/>
        <a:p>
          <a:endParaRPr lang="en-GB"/>
        </a:p>
      </dgm:t>
    </dgm:pt>
    <dgm:pt modelId="{9C89323D-0206-41B1-9298-F0D6E5CF220B}" type="pres">
      <dgm:prSet presAssocID="{950F2D2F-F9C7-4F5E-8AFC-95443AF64DC8}" presName="hierChild4" presStyleCnt="0"/>
      <dgm:spPr/>
    </dgm:pt>
    <dgm:pt modelId="{DC15D681-755B-4D23-B8ED-AEFD1B818CD3}" type="pres">
      <dgm:prSet presAssocID="{950F2D2F-F9C7-4F5E-8AFC-95443AF64DC8}" presName="hierChild5" presStyleCnt="0"/>
      <dgm:spPr/>
    </dgm:pt>
    <dgm:pt modelId="{7C9B7C21-4370-44D3-8D36-2F658C3ED197}" type="pres">
      <dgm:prSet presAssocID="{5773C78E-264B-4964-9134-AB4C910022A2}" presName="Name37" presStyleLbl="parChTrans1D3" presStyleIdx="9" presStyleCnt="16"/>
      <dgm:spPr/>
      <dgm:t>
        <a:bodyPr/>
        <a:lstStyle/>
        <a:p>
          <a:endParaRPr lang="en-GB"/>
        </a:p>
      </dgm:t>
    </dgm:pt>
    <dgm:pt modelId="{8337148B-898E-4157-B6BA-15B828000474}" type="pres">
      <dgm:prSet presAssocID="{10A176B7-F0FC-4E77-9A24-8D052B2A77A4}" presName="hierRoot2" presStyleCnt="0">
        <dgm:presLayoutVars>
          <dgm:hierBranch val="init"/>
        </dgm:presLayoutVars>
      </dgm:prSet>
      <dgm:spPr/>
    </dgm:pt>
    <dgm:pt modelId="{AAEDD655-A46C-4BC9-9E4C-36D0A9B81323}" type="pres">
      <dgm:prSet presAssocID="{10A176B7-F0FC-4E77-9A24-8D052B2A77A4}" presName="rootComposite" presStyleCnt="0"/>
      <dgm:spPr/>
    </dgm:pt>
    <dgm:pt modelId="{883856D7-0F51-4BC2-8D09-45274C40378C}" type="pres">
      <dgm:prSet presAssocID="{10A176B7-F0FC-4E77-9A24-8D052B2A77A4}" presName="rootText" presStyleLbl="node3" presStyleIdx="6" presStyleCnt="13" custScaleX="715700" custScaleY="654499" custLinFactX="-400000" custLinFactY="-968238" custLinFactNeighborX="-461402" custLinFactNeighborY="-1000000">
        <dgm:presLayoutVars>
          <dgm:chPref val="3"/>
        </dgm:presLayoutVars>
      </dgm:prSet>
      <dgm:spPr/>
      <dgm:t>
        <a:bodyPr/>
        <a:lstStyle/>
        <a:p>
          <a:endParaRPr lang="en-GB"/>
        </a:p>
      </dgm:t>
    </dgm:pt>
    <dgm:pt modelId="{03A9D827-3F60-4C95-9AD7-A9EECCCFB72B}" type="pres">
      <dgm:prSet presAssocID="{10A176B7-F0FC-4E77-9A24-8D052B2A77A4}" presName="rootConnector" presStyleLbl="node3" presStyleIdx="6" presStyleCnt="13"/>
      <dgm:spPr/>
      <dgm:t>
        <a:bodyPr/>
        <a:lstStyle/>
        <a:p>
          <a:endParaRPr lang="en-GB"/>
        </a:p>
      </dgm:t>
    </dgm:pt>
    <dgm:pt modelId="{100090BD-6146-487D-9E19-5175C03D8D7F}" type="pres">
      <dgm:prSet presAssocID="{10A176B7-F0FC-4E77-9A24-8D052B2A77A4}" presName="hierChild4" presStyleCnt="0"/>
      <dgm:spPr/>
    </dgm:pt>
    <dgm:pt modelId="{C551D03C-4784-46FB-A52C-23560B5DAF07}" type="pres">
      <dgm:prSet presAssocID="{10A176B7-F0FC-4E77-9A24-8D052B2A77A4}" presName="hierChild5" presStyleCnt="0"/>
      <dgm:spPr/>
    </dgm:pt>
    <dgm:pt modelId="{DED273E2-4A98-48D3-95B1-E01CC0B1EAD9}" type="pres">
      <dgm:prSet presAssocID="{B96D3CC4-1055-49AB-9F0A-FA2C500690D3}" presName="Name37" presStyleLbl="parChTrans1D3" presStyleIdx="10" presStyleCnt="16"/>
      <dgm:spPr/>
      <dgm:t>
        <a:bodyPr/>
        <a:lstStyle/>
        <a:p>
          <a:endParaRPr lang="en-GB"/>
        </a:p>
      </dgm:t>
    </dgm:pt>
    <dgm:pt modelId="{068F38FA-0F5B-4F07-893D-BBC8EABD2792}" type="pres">
      <dgm:prSet presAssocID="{5059C24D-521D-4950-A41C-06084609D232}" presName="hierRoot2" presStyleCnt="0">
        <dgm:presLayoutVars>
          <dgm:hierBranch val="init"/>
        </dgm:presLayoutVars>
      </dgm:prSet>
      <dgm:spPr/>
    </dgm:pt>
    <dgm:pt modelId="{CF53A068-10DC-4090-8B6E-124D6CA330DB}" type="pres">
      <dgm:prSet presAssocID="{5059C24D-521D-4950-A41C-06084609D232}" presName="rootComposite" presStyleCnt="0"/>
      <dgm:spPr/>
    </dgm:pt>
    <dgm:pt modelId="{E30C1DB6-494A-4549-B345-89B9125F41F3}" type="pres">
      <dgm:prSet presAssocID="{5059C24D-521D-4950-A41C-06084609D232}" presName="rootText" presStyleLbl="node3" presStyleIdx="7" presStyleCnt="13" custScaleX="715700" custScaleY="654499" custLinFactX="-400000" custLinFactY="-504236" custLinFactNeighborX="-461403" custLinFactNeighborY="-600000">
        <dgm:presLayoutVars>
          <dgm:chPref val="3"/>
        </dgm:presLayoutVars>
      </dgm:prSet>
      <dgm:spPr/>
      <dgm:t>
        <a:bodyPr/>
        <a:lstStyle/>
        <a:p>
          <a:endParaRPr lang="en-GB"/>
        </a:p>
      </dgm:t>
    </dgm:pt>
    <dgm:pt modelId="{D065CAAE-73F0-4E80-9B2A-8A1256C32CEB}" type="pres">
      <dgm:prSet presAssocID="{5059C24D-521D-4950-A41C-06084609D232}" presName="rootConnector" presStyleLbl="node3" presStyleIdx="7" presStyleCnt="13"/>
      <dgm:spPr/>
      <dgm:t>
        <a:bodyPr/>
        <a:lstStyle/>
        <a:p>
          <a:endParaRPr lang="en-GB"/>
        </a:p>
      </dgm:t>
    </dgm:pt>
    <dgm:pt modelId="{28CB1D65-AC66-42A7-AEDB-F9B05FA992E2}" type="pres">
      <dgm:prSet presAssocID="{5059C24D-521D-4950-A41C-06084609D232}" presName="hierChild4" presStyleCnt="0"/>
      <dgm:spPr/>
    </dgm:pt>
    <dgm:pt modelId="{A3DA4E89-450E-4D32-82E2-A1A6D4D44974}" type="pres">
      <dgm:prSet presAssocID="{5059C24D-521D-4950-A41C-06084609D232}" presName="hierChild5" presStyleCnt="0"/>
      <dgm:spPr/>
    </dgm:pt>
    <dgm:pt modelId="{E90AA720-5245-4343-8A9B-077F3F44FE7D}" type="pres">
      <dgm:prSet presAssocID="{1D4A0A56-D169-4236-9B8D-8C8CC0C25BE4}" presName="Name37" presStyleLbl="parChTrans1D3" presStyleIdx="11" presStyleCnt="16"/>
      <dgm:spPr/>
      <dgm:t>
        <a:bodyPr/>
        <a:lstStyle/>
        <a:p>
          <a:endParaRPr lang="en-GB"/>
        </a:p>
      </dgm:t>
    </dgm:pt>
    <dgm:pt modelId="{A07BEB12-7AAD-41E7-8278-E351B4A03402}" type="pres">
      <dgm:prSet presAssocID="{F7572C73-0C66-4E9A-8F78-A1284CC453F0}" presName="hierRoot2" presStyleCnt="0">
        <dgm:presLayoutVars>
          <dgm:hierBranch val="init"/>
        </dgm:presLayoutVars>
      </dgm:prSet>
      <dgm:spPr/>
    </dgm:pt>
    <dgm:pt modelId="{DDCE9CD2-5456-444E-B09C-EBE5E89DB2C1}" type="pres">
      <dgm:prSet presAssocID="{F7572C73-0C66-4E9A-8F78-A1284CC453F0}" presName="rootComposite" presStyleCnt="0"/>
      <dgm:spPr/>
    </dgm:pt>
    <dgm:pt modelId="{AAFD0BAE-A655-41E4-AEDE-F4C8F9A2F3F1}" type="pres">
      <dgm:prSet presAssocID="{F7572C73-0C66-4E9A-8F78-A1284CC453F0}" presName="rootText" presStyleLbl="node3" presStyleIdx="8" presStyleCnt="13" custScaleX="715700" custScaleY="654499" custLinFactX="-400000" custLinFactY="-1300000" custLinFactNeighborX="-461402" custLinFactNeighborY="-1305971">
        <dgm:presLayoutVars>
          <dgm:chPref val="3"/>
        </dgm:presLayoutVars>
      </dgm:prSet>
      <dgm:spPr/>
      <dgm:t>
        <a:bodyPr/>
        <a:lstStyle/>
        <a:p>
          <a:endParaRPr lang="en-GB"/>
        </a:p>
      </dgm:t>
    </dgm:pt>
    <dgm:pt modelId="{BEED45DC-EACD-4F22-BC3A-8092B7536B40}" type="pres">
      <dgm:prSet presAssocID="{F7572C73-0C66-4E9A-8F78-A1284CC453F0}" presName="rootConnector" presStyleLbl="node3" presStyleIdx="8" presStyleCnt="13"/>
      <dgm:spPr/>
      <dgm:t>
        <a:bodyPr/>
        <a:lstStyle/>
        <a:p>
          <a:endParaRPr lang="en-GB"/>
        </a:p>
      </dgm:t>
    </dgm:pt>
    <dgm:pt modelId="{91844241-8214-499F-9FB6-EEFD00E108C6}" type="pres">
      <dgm:prSet presAssocID="{F7572C73-0C66-4E9A-8F78-A1284CC453F0}" presName="hierChild4" presStyleCnt="0"/>
      <dgm:spPr/>
    </dgm:pt>
    <dgm:pt modelId="{C8A33FF5-360A-4FE5-9B8B-A59E1B4BF2B6}" type="pres">
      <dgm:prSet presAssocID="{F7572C73-0C66-4E9A-8F78-A1284CC453F0}" presName="hierChild5" presStyleCnt="0"/>
      <dgm:spPr/>
    </dgm:pt>
    <dgm:pt modelId="{12C743E0-984B-4B66-B1F0-6A203BD297C4}" type="pres">
      <dgm:prSet presAssocID="{9F0AE747-E266-429C-92A8-39262A1A263F}" presName="Name37" presStyleLbl="parChTrans1D3" presStyleIdx="12" presStyleCnt="16"/>
      <dgm:spPr/>
      <dgm:t>
        <a:bodyPr/>
        <a:lstStyle/>
        <a:p>
          <a:endParaRPr lang="en-GB"/>
        </a:p>
      </dgm:t>
    </dgm:pt>
    <dgm:pt modelId="{E9D93C29-A4BA-4D40-A866-CAB1188104EC}" type="pres">
      <dgm:prSet presAssocID="{65090A6D-9D7F-43FE-98B2-EE2AA3E626C1}" presName="hierRoot2" presStyleCnt="0">
        <dgm:presLayoutVars>
          <dgm:hierBranch val="init"/>
        </dgm:presLayoutVars>
      </dgm:prSet>
      <dgm:spPr/>
    </dgm:pt>
    <dgm:pt modelId="{779644CD-C758-4114-A35F-6FE0E984EDCB}" type="pres">
      <dgm:prSet presAssocID="{65090A6D-9D7F-43FE-98B2-EE2AA3E626C1}" presName="rootComposite" presStyleCnt="0"/>
      <dgm:spPr/>
    </dgm:pt>
    <dgm:pt modelId="{28B7B26B-9CE3-4268-AC78-3065ADF2A410}" type="pres">
      <dgm:prSet presAssocID="{65090A6D-9D7F-43FE-98B2-EE2AA3E626C1}" presName="rootText" presStyleLbl="node3" presStyleIdx="9" presStyleCnt="13" custScaleX="703967" custScaleY="276308" custLinFactY="-873211" custLinFactNeighborX="99100" custLinFactNeighborY="-900000">
        <dgm:presLayoutVars>
          <dgm:chPref val="3"/>
        </dgm:presLayoutVars>
      </dgm:prSet>
      <dgm:spPr/>
      <dgm:t>
        <a:bodyPr/>
        <a:lstStyle/>
        <a:p>
          <a:endParaRPr lang="en-GB"/>
        </a:p>
      </dgm:t>
    </dgm:pt>
    <dgm:pt modelId="{307872C0-8D14-447D-9E7A-8F10477E05FF}" type="pres">
      <dgm:prSet presAssocID="{65090A6D-9D7F-43FE-98B2-EE2AA3E626C1}" presName="rootConnector" presStyleLbl="node3" presStyleIdx="9" presStyleCnt="13"/>
      <dgm:spPr/>
      <dgm:t>
        <a:bodyPr/>
        <a:lstStyle/>
        <a:p>
          <a:endParaRPr lang="en-GB"/>
        </a:p>
      </dgm:t>
    </dgm:pt>
    <dgm:pt modelId="{7B3FAD10-8B26-4890-AA13-4B929EF1B35F}" type="pres">
      <dgm:prSet presAssocID="{65090A6D-9D7F-43FE-98B2-EE2AA3E626C1}" presName="hierChild4" presStyleCnt="0"/>
      <dgm:spPr/>
    </dgm:pt>
    <dgm:pt modelId="{84D95DB8-1ACC-466E-823A-D21BFE406A8C}" type="pres">
      <dgm:prSet presAssocID="{65090A6D-9D7F-43FE-98B2-EE2AA3E626C1}" presName="hierChild5" presStyleCnt="0"/>
      <dgm:spPr/>
    </dgm:pt>
    <dgm:pt modelId="{90D38B8D-F68A-43B2-8517-A4982CE1EFCF}" type="pres">
      <dgm:prSet presAssocID="{631D11A8-5105-4859-B595-864E9DD76999}" presName="hierChild5" presStyleCnt="0"/>
      <dgm:spPr/>
    </dgm:pt>
    <dgm:pt modelId="{1DB9F2AA-77E6-4AF4-90BE-CFA640BDAD6C}" type="pres">
      <dgm:prSet presAssocID="{B1CA4F54-A066-4C53-A128-D45300BB9991}" presName="Name37" presStyleLbl="parChTrans1D2" presStyleIdx="2" presStyleCnt="3"/>
      <dgm:spPr/>
      <dgm:t>
        <a:bodyPr/>
        <a:lstStyle/>
        <a:p>
          <a:endParaRPr lang="en-GB"/>
        </a:p>
      </dgm:t>
    </dgm:pt>
    <dgm:pt modelId="{CA61E000-4A81-4D33-8904-ABCA5B04622F}" type="pres">
      <dgm:prSet presAssocID="{B18EA809-0E29-4454-873E-3461D23991E6}" presName="hierRoot2" presStyleCnt="0">
        <dgm:presLayoutVars>
          <dgm:hierBranch val="init"/>
        </dgm:presLayoutVars>
      </dgm:prSet>
      <dgm:spPr/>
    </dgm:pt>
    <dgm:pt modelId="{F3A1CB1F-916B-47B7-AAF9-8FFE9B14823A}" type="pres">
      <dgm:prSet presAssocID="{B18EA809-0E29-4454-873E-3461D23991E6}" presName="rootComposite" presStyleCnt="0"/>
      <dgm:spPr/>
    </dgm:pt>
    <dgm:pt modelId="{16FAAACD-A120-48A7-81C2-F54694B38B76}" type="pres">
      <dgm:prSet presAssocID="{B18EA809-0E29-4454-873E-3461D23991E6}" presName="rootText" presStyleLbl="node2" presStyleIdx="2" presStyleCnt="3" custScaleX="1047148" custScaleY="1710394" custLinFactX="61042" custLinFactY="200000" custLinFactNeighborX="100000" custLinFactNeighborY="225215">
        <dgm:presLayoutVars>
          <dgm:chPref val="3"/>
        </dgm:presLayoutVars>
      </dgm:prSet>
      <dgm:spPr/>
      <dgm:t>
        <a:bodyPr/>
        <a:lstStyle/>
        <a:p>
          <a:endParaRPr lang="en-GB"/>
        </a:p>
      </dgm:t>
    </dgm:pt>
    <dgm:pt modelId="{28777B24-806E-4F13-B557-619431C87861}" type="pres">
      <dgm:prSet presAssocID="{B18EA809-0E29-4454-873E-3461D23991E6}" presName="rootConnector" presStyleLbl="node2" presStyleIdx="2" presStyleCnt="3"/>
      <dgm:spPr/>
      <dgm:t>
        <a:bodyPr/>
        <a:lstStyle/>
        <a:p>
          <a:endParaRPr lang="en-GB"/>
        </a:p>
      </dgm:t>
    </dgm:pt>
    <dgm:pt modelId="{45C3D5C8-1327-46DC-B777-AD875843D2AB}" type="pres">
      <dgm:prSet presAssocID="{B18EA809-0E29-4454-873E-3461D23991E6}" presName="hierChild4" presStyleCnt="0"/>
      <dgm:spPr/>
    </dgm:pt>
    <dgm:pt modelId="{0B4752B6-A4A2-4145-B1C9-24BD351D3BA6}" type="pres">
      <dgm:prSet presAssocID="{DCBEAF31-90D7-4094-B6C8-BA3BA7B58FAE}" presName="Name37" presStyleLbl="parChTrans1D3" presStyleIdx="13" presStyleCnt="16"/>
      <dgm:spPr/>
      <dgm:t>
        <a:bodyPr/>
        <a:lstStyle/>
        <a:p>
          <a:endParaRPr lang="en-GB"/>
        </a:p>
      </dgm:t>
    </dgm:pt>
    <dgm:pt modelId="{B3D3B885-475A-48DA-A2E9-70BED8B41BB1}" type="pres">
      <dgm:prSet presAssocID="{4F7B900D-A4B1-4EED-A2D9-B72FDC0E8F32}" presName="hierRoot2" presStyleCnt="0">
        <dgm:presLayoutVars>
          <dgm:hierBranch val="init"/>
        </dgm:presLayoutVars>
      </dgm:prSet>
      <dgm:spPr/>
    </dgm:pt>
    <dgm:pt modelId="{03AFFE96-CB14-4501-B6B0-2E17DC303127}" type="pres">
      <dgm:prSet presAssocID="{4F7B900D-A4B1-4EED-A2D9-B72FDC0E8F32}" presName="rootComposite" presStyleCnt="0"/>
      <dgm:spPr/>
    </dgm:pt>
    <dgm:pt modelId="{62590D8D-5846-42B1-9A1A-33DF9BF2911E}" type="pres">
      <dgm:prSet presAssocID="{4F7B900D-A4B1-4EED-A2D9-B72FDC0E8F32}" presName="rootText" presStyleLbl="node3" presStyleIdx="10" presStyleCnt="13" custScaleX="999262" custScaleY="654499" custLinFactY="272891" custLinFactNeighborX="56266" custLinFactNeighborY="300000">
        <dgm:presLayoutVars>
          <dgm:chPref val="3"/>
        </dgm:presLayoutVars>
      </dgm:prSet>
      <dgm:spPr/>
      <dgm:t>
        <a:bodyPr/>
        <a:lstStyle/>
        <a:p>
          <a:endParaRPr lang="en-GB"/>
        </a:p>
      </dgm:t>
    </dgm:pt>
    <dgm:pt modelId="{8E874F44-6951-449D-A847-1F81A9358A35}" type="pres">
      <dgm:prSet presAssocID="{4F7B900D-A4B1-4EED-A2D9-B72FDC0E8F32}" presName="rootConnector" presStyleLbl="node3" presStyleIdx="10" presStyleCnt="13"/>
      <dgm:spPr/>
      <dgm:t>
        <a:bodyPr/>
        <a:lstStyle/>
        <a:p>
          <a:endParaRPr lang="en-GB"/>
        </a:p>
      </dgm:t>
    </dgm:pt>
    <dgm:pt modelId="{C805D010-6376-4D1D-9F5D-77758D4DD660}" type="pres">
      <dgm:prSet presAssocID="{4F7B900D-A4B1-4EED-A2D9-B72FDC0E8F32}" presName="hierChild4" presStyleCnt="0"/>
      <dgm:spPr/>
    </dgm:pt>
    <dgm:pt modelId="{FBD63304-A2A1-4582-B2FB-F9085DA7A20E}" type="pres">
      <dgm:prSet presAssocID="{4F7B900D-A4B1-4EED-A2D9-B72FDC0E8F32}" presName="hierChild5" presStyleCnt="0"/>
      <dgm:spPr/>
    </dgm:pt>
    <dgm:pt modelId="{12FB547E-A6A6-4F2A-8F1F-D106A81BAEC0}" type="pres">
      <dgm:prSet presAssocID="{6F73B69D-F03A-4112-865B-D949FFEE17D5}" presName="Name37" presStyleLbl="parChTrans1D3" presStyleIdx="14" presStyleCnt="16"/>
      <dgm:spPr/>
      <dgm:t>
        <a:bodyPr/>
        <a:lstStyle/>
        <a:p>
          <a:endParaRPr lang="en-GB"/>
        </a:p>
      </dgm:t>
    </dgm:pt>
    <dgm:pt modelId="{FABEEC6C-55D8-47E4-AAC3-AEE978C3ECEA}" type="pres">
      <dgm:prSet presAssocID="{CF81E564-201F-4E2F-9BA2-441097E58EB2}" presName="hierRoot2" presStyleCnt="0">
        <dgm:presLayoutVars>
          <dgm:hierBranch val="init"/>
        </dgm:presLayoutVars>
      </dgm:prSet>
      <dgm:spPr/>
    </dgm:pt>
    <dgm:pt modelId="{07E40D1F-E9AF-4D33-AF2A-90EF7FCAD407}" type="pres">
      <dgm:prSet presAssocID="{CF81E564-201F-4E2F-9BA2-441097E58EB2}" presName="rootComposite" presStyleCnt="0"/>
      <dgm:spPr/>
    </dgm:pt>
    <dgm:pt modelId="{B4B7A9E8-086E-46FA-BCC3-D7DBA7CB3248}" type="pres">
      <dgm:prSet presAssocID="{CF81E564-201F-4E2F-9BA2-441097E58EB2}" presName="rootText" presStyleLbl="node3" presStyleIdx="11" presStyleCnt="13" custScaleX="467433" custScaleY="545194" custLinFactY="316091" custLinFactNeighborX="56266" custLinFactNeighborY="400000">
        <dgm:presLayoutVars>
          <dgm:chPref val="3"/>
        </dgm:presLayoutVars>
      </dgm:prSet>
      <dgm:spPr/>
      <dgm:t>
        <a:bodyPr/>
        <a:lstStyle/>
        <a:p>
          <a:endParaRPr lang="en-GB"/>
        </a:p>
      </dgm:t>
    </dgm:pt>
    <dgm:pt modelId="{22F663E6-F92A-4CB7-97A2-BBD8415FA22F}" type="pres">
      <dgm:prSet presAssocID="{CF81E564-201F-4E2F-9BA2-441097E58EB2}" presName="rootConnector" presStyleLbl="node3" presStyleIdx="11" presStyleCnt="13"/>
      <dgm:spPr/>
      <dgm:t>
        <a:bodyPr/>
        <a:lstStyle/>
        <a:p>
          <a:endParaRPr lang="en-GB"/>
        </a:p>
      </dgm:t>
    </dgm:pt>
    <dgm:pt modelId="{728325E5-50A1-49F1-90BF-B7E6822B2D7F}" type="pres">
      <dgm:prSet presAssocID="{CF81E564-201F-4E2F-9BA2-441097E58EB2}" presName="hierChild4" presStyleCnt="0"/>
      <dgm:spPr/>
    </dgm:pt>
    <dgm:pt modelId="{218D8743-6947-40BE-9DFF-66C2AE1810ED}" type="pres">
      <dgm:prSet presAssocID="{CF81E564-201F-4E2F-9BA2-441097E58EB2}" presName="hierChild5" presStyleCnt="0"/>
      <dgm:spPr/>
    </dgm:pt>
    <dgm:pt modelId="{1B8D0DF6-1D88-45D5-B185-15150275D64F}" type="pres">
      <dgm:prSet presAssocID="{88F2AF25-237A-40B0-B06D-F64CE592E3FA}" presName="Name37" presStyleLbl="parChTrans1D3" presStyleIdx="15" presStyleCnt="16"/>
      <dgm:spPr/>
      <dgm:t>
        <a:bodyPr/>
        <a:lstStyle/>
        <a:p>
          <a:endParaRPr lang="en-GB"/>
        </a:p>
      </dgm:t>
    </dgm:pt>
    <dgm:pt modelId="{03D69C6B-22F8-42ED-AD3D-87C52C9FABE1}" type="pres">
      <dgm:prSet presAssocID="{0C23647B-575F-42BD-99B1-57E2C81767CB}" presName="hierRoot2" presStyleCnt="0">
        <dgm:presLayoutVars>
          <dgm:hierBranch val="init"/>
        </dgm:presLayoutVars>
      </dgm:prSet>
      <dgm:spPr/>
    </dgm:pt>
    <dgm:pt modelId="{9DD6EB18-B9BD-4E70-8A83-BD19244D09E9}" type="pres">
      <dgm:prSet presAssocID="{0C23647B-575F-42BD-99B1-57E2C81767CB}" presName="rootComposite" presStyleCnt="0"/>
      <dgm:spPr/>
    </dgm:pt>
    <dgm:pt modelId="{A804A769-7727-47D0-9B66-A3C14B68B328}" type="pres">
      <dgm:prSet presAssocID="{0C23647B-575F-42BD-99B1-57E2C81767CB}" presName="rootText" presStyleLbl="node3" presStyleIdx="12" presStyleCnt="13" custScaleX="467433" custScaleY="459894" custLinFactY="400000" custLinFactNeighborX="71915" custLinFactNeighborY="473453">
        <dgm:presLayoutVars>
          <dgm:chPref val="3"/>
        </dgm:presLayoutVars>
      </dgm:prSet>
      <dgm:spPr/>
      <dgm:t>
        <a:bodyPr/>
        <a:lstStyle/>
        <a:p>
          <a:endParaRPr lang="en-GB"/>
        </a:p>
      </dgm:t>
    </dgm:pt>
    <dgm:pt modelId="{8F492D9F-9C83-47FA-89E5-B1D9731FF452}" type="pres">
      <dgm:prSet presAssocID="{0C23647B-575F-42BD-99B1-57E2C81767CB}" presName="rootConnector" presStyleLbl="node3" presStyleIdx="12" presStyleCnt="13"/>
      <dgm:spPr/>
      <dgm:t>
        <a:bodyPr/>
        <a:lstStyle/>
        <a:p>
          <a:endParaRPr lang="en-GB"/>
        </a:p>
      </dgm:t>
    </dgm:pt>
    <dgm:pt modelId="{61EE0B3B-0BF0-4B7E-ABD2-2BC49E67F137}" type="pres">
      <dgm:prSet presAssocID="{0C23647B-575F-42BD-99B1-57E2C81767CB}" presName="hierChild4" presStyleCnt="0"/>
      <dgm:spPr/>
    </dgm:pt>
    <dgm:pt modelId="{5DCFAC38-E4E6-49CF-A1D4-AC57A65CEC4A}" type="pres">
      <dgm:prSet presAssocID="{0C23647B-575F-42BD-99B1-57E2C81767CB}" presName="hierChild5" presStyleCnt="0"/>
      <dgm:spPr/>
    </dgm:pt>
    <dgm:pt modelId="{B6D84F36-C6FA-455B-A508-753BAB0FECF1}" type="pres">
      <dgm:prSet presAssocID="{B18EA809-0E29-4454-873E-3461D23991E6}" presName="hierChild5" presStyleCnt="0"/>
      <dgm:spPr/>
    </dgm:pt>
    <dgm:pt modelId="{743AD5F6-2A62-4C5C-89AE-B9473F264EC0}" type="pres">
      <dgm:prSet presAssocID="{A72355A0-6518-4959-A5BD-09C2DCC052E1}" presName="hierChild3" presStyleCnt="0"/>
      <dgm:spPr/>
    </dgm:pt>
  </dgm:ptLst>
  <dgm:cxnLst>
    <dgm:cxn modelId="{032004FF-4793-42F4-AC33-67F766E4CEF2}" type="presOf" srcId="{4F7B900D-A4B1-4EED-A2D9-B72FDC0E8F32}" destId="{8E874F44-6951-449D-A847-1F81A9358A35}" srcOrd="1" destOrd="0" presId="urn:microsoft.com/office/officeart/2005/8/layout/orgChart1"/>
    <dgm:cxn modelId="{C98FF3A1-BD7B-4A06-9B41-D84D159EEF2F}" srcId="{631D11A8-5105-4859-B595-864E9DD76999}" destId="{10A176B7-F0FC-4E77-9A24-8D052B2A77A4}" srcOrd="6" destOrd="0" parTransId="{5773C78E-264B-4964-9134-AB4C910022A2}" sibTransId="{F2F620A9-CC32-4FD9-85FB-73DA6AE2D845}"/>
    <dgm:cxn modelId="{5DC2F558-7AA5-43E7-9A46-95E4C9A371F4}" srcId="{478DA5D4-744D-4E29-A516-6AB845502F7B}" destId="{A72355A0-6518-4959-A5BD-09C2DCC052E1}" srcOrd="0" destOrd="0" parTransId="{41FFC5F3-7290-4618-B6A6-E710A9B7DE0A}" sibTransId="{ADA048F7-C034-435F-8FA7-1723B73C72AA}"/>
    <dgm:cxn modelId="{8392464A-FCD9-426A-B24D-153533513ADB}" srcId="{A0B808E9-68F6-442A-A5B4-80F72E7154CC}" destId="{FBB59340-1B79-46D5-AC34-DD40B115DAEA}" srcOrd="1" destOrd="0" parTransId="{CCEA9D03-4F7B-462A-BC44-9BFF85DD5013}" sibTransId="{7A598077-7D53-4A6B-8637-DFF023786380}"/>
    <dgm:cxn modelId="{1D19AEDA-2DA0-4093-A94C-479B0693F1E8}" type="presOf" srcId="{631D11A8-5105-4859-B595-864E9DD76999}" destId="{17A5109E-D57D-4E0C-9CDF-DE393D99DB12}" srcOrd="1" destOrd="0" presId="urn:microsoft.com/office/officeart/2005/8/layout/orgChart1"/>
    <dgm:cxn modelId="{8E1BA8DB-1908-46D4-846D-AFC461E96CB5}" type="presOf" srcId="{2F694DD8-9B5F-4AE9-9379-3CC54EC31DA5}" destId="{1A506FB3-FDCE-43D9-8FDC-B32A9188BFC2}" srcOrd="0" destOrd="0" presId="urn:microsoft.com/office/officeart/2005/8/layout/orgChart1"/>
    <dgm:cxn modelId="{0BB1DBFF-3BA3-4405-B576-C575935DBFB5}" type="presOf" srcId="{B18EA809-0E29-4454-873E-3461D23991E6}" destId="{16FAAACD-A120-48A7-81C2-F54694B38B76}" srcOrd="0" destOrd="0" presId="urn:microsoft.com/office/officeart/2005/8/layout/orgChart1"/>
    <dgm:cxn modelId="{6D093681-86A3-479F-8958-FDD350E0450B}" type="presOf" srcId="{FBB59340-1B79-46D5-AC34-DD40B115DAEA}" destId="{BB3E00DD-DF86-4C77-8833-FF6ACA3A4491}" srcOrd="0" destOrd="0" presId="urn:microsoft.com/office/officeart/2005/8/layout/orgChart1"/>
    <dgm:cxn modelId="{9BF21C24-2414-4B6C-839B-4FEA32293972}" srcId="{A72355A0-6518-4959-A5BD-09C2DCC052E1}" destId="{A0B808E9-68F6-442A-A5B4-80F72E7154CC}" srcOrd="0" destOrd="0" parTransId="{7E2F1F95-1C7B-40CA-AD8C-B2A1100D7D58}" sibTransId="{732BE159-3CEC-4555-9BF6-806197FE4800}"/>
    <dgm:cxn modelId="{8AFD59AE-6522-4FF3-920D-FDB98AAB8B3F}" srcId="{A72355A0-6518-4959-A5BD-09C2DCC052E1}" destId="{631D11A8-5105-4859-B595-864E9DD76999}" srcOrd="1" destOrd="0" parTransId="{44FBF16B-3A54-4CAB-AC1A-9DCF9755F604}" sibTransId="{8D4FC796-342B-4694-92A8-68B8F132FF92}"/>
    <dgm:cxn modelId="{A1611296-84C8-485C-BF28-D7E3DF316F65}" srcId="{A72355A0-6518-4959-A5BD-09C2DCC052E1}" destId="{B18EA809-0E29-4454-873E-3461D23991E6}" srcOrd="2" destOrd="0" parTransId="{B1CA4F54-A066-4C53-A128-D45300BB9991}" sibTransId="{429B0860-C171-4532-994D-90B52CCBE13E}"/>
    <dgm:cxn modelId="{2E57F72B-1F60-41E1-83F9-6751576D21E4}" type="presOf" srcId="{0C23647B-575F-42BD-99B1-57E2C81767CB}" destId="{A804A769-7727-47D0-9B66-A3C14B68B328}" srcOrd="0" destOrd="0" presId="urn:microsoft.com/office/officeart/2005/8/layout/orgChart1"/>
    <dgm:cxn modelId="{BC664767-31FD-4AAE-B045-90AF7709D4BF}" srcId="{B18EA809-0E29-4454-873E-3461D23991E6}" destId="{CF81E564-201F-4E2F-9BA2-441097E58EB2}" srcOrd="1" destOrd="0" parTransId="{6F73B69D-F03A-4112-865B-D949FFEE17D5}" sibTransId="{7110DDBD-E0EF-4AFB-8E4A-6C44D945E486}"/>
    <dgm:cxn modelId="{8E428CE8-370E-4815-8ED9-AFDB1336D001}" type="presOf" srcId="{A0B808E9-68F6-442A-A5B4-80F72E7154CC}" destId="{1285F1FE-D2BD-4243-A8D4-B6041CCB2518}" srcOrd="1" destOrd="0" presId="urn:microsoft.com/office/officeart/2005/8/layout/orgChart1"/>
    <dgm:cxn modelId="{52163F9C-6DC5-4832-8A65-F111B991CD1B}" srcId="{631D11A8-5105-4859-B595-864E9DD76999}" destId="{F7572C73-0C66-4E9A-8F78-A1284CC453F0}" srcOrd="8" destOrd="0" parTransId="{1D4A0A56-D169-4236-9B8D-8C8CC0C25BE4}" sibTransId="{1513C19E-0AF3-499A-BA5A-54E96AFFF889}"/>
    <dgm:cxn modelId="{29F89CBE-7351-46C8-8FD6-2ABEDEEF14A0}" type="presOf" srcId="{D69E7F6E-ED3D-405E-AD41-47D4CD69D826}" destId="{4087FAD9-B8AF-43FA-849D-92BCA0C35CAB}" srcOrd="0" destOrd="0" presId="urn:microsoft.com/office/officeart/2005/8/layout/orgChart1"/>
    <dgm:cxn modelId="{EADA0D05-DC24-4FB9-8D4E-6725E40A3772}" type="presOf" srcId="{4F7B900D-A4B1-4EED-A2D9-B72FDC0E8F32}" destId="{62590D8D-5846-42B1-9A1A-33DF9BF2911E}" srcOrd="0" destOrd="0" presId="urn:microsoft.com/office/officeart/2005/8/layout/orgChart1"/>
    <dgm:cxn modelId="{B7211B49-F37E-45DE-AFB1-1EB47CBAD92E}" type="presOf" srcId="{88F2AF25-237A-40B0-B06D-F64CE592E3FA}" destId="{1B8D0DF6-1D88-45D5-B185-15150275D64F}" srcOrd="0" destOrd="0" presId="urn:microsoft.com/office/officeart/2005/8/layout/orgChart1"/>
    <dgm:cxn modelId="{DAFF88B3-6EED-4F0C-835F-C67B977324C6}" srcId="{631D11A8-5105-4859-B595-864E9DD76999}" destId="{950F2D2F-F9C7-4F5E-8AFC-95443AF64DC8}" srcOrd="5" destOrd="0" parTransId="{B81DAABB-444F-45B9-ACF5-52D00A31FE06}" sibTransId="{0E26CB5D-18BF-4B81-8BB6-2B446CFBDEC1}"/>
    <dgm:cxn modelId="{37766060-D722-4B8C-8815-709B78D50C44}" type="presOf" srcId="{9B0DA5DE-B72B-452E-A2BC-A8D407BFD4A2}" destId="{211C8888-498C-42DE-BD23-9FB8FEE4483E}" srcOrd="0" destOrd="0" presId="urn:microsoft.com/office/officeart/2005/8/layout/orgChart1"/>
    <dgm:cxn modelId="{03D62484-C574-4DE5-A190-72FE85DD273C}" type="presOf" srcId="{2F694DD8-9B5F-4AE9-9379-3CC54EC31DA5}" destId="{CD41D7DC-3EFF-4B27-AAA5-E8F154EF0724}" srcOrd="1" destOrd="0" presId="urn:microsoft.com/office/officeart/2005/8/layout/orgChart1"/>
    <dgm:cxn modelId="{53D76AC3-F694-4008-B2EA-41E6F436DA25}" srcId="{A0B808E9-68F6-442A-A5B4-80F72E7154CC}" destId="{2F694DD8-9B5F-4AE9-9379-3CC54EC31DA5}" srcOrd="2" destOrd="0" parTransId="{77486723-E0C2-43FA-9233-2482DD0C5F64}" sibTransId="{69D44514-6047-49EB-9234-6C62CF8158DE}"/>
    <dgm:cxn modelId="{21D8F73F-B120-4CB9-827A-56693EFCE5B4}" type="presOf" srcId="{C84B4BB5-9E50-47F6-BC8F-489A453B57EF}" destId="{A89CE0E0-13AE-4440-BCBA-C5868628BF54}" srcOrd="1" destOrd="0" presId="urn:microsoft.com/office/officeart/2005/8/layout/orgChart1"/>
    <dgm:cxn modelId="{5DA0B62D-6655-49E4-9496-93B010316290}" type="presOf" srcId="{950F2D2F-F9C7-4F5E-8AFC-95443AF64DC8}" destId="{B1147795-DC93-4F2E-A437-2AF987AF1EBA}" srcOrd="0" destOrd="0" presId="urn:microsoft.com/office/officeart/2005/8/layout/orgChart1"/>
    <dgm:cxn modelId="{728A94F3-F91D-4088-B798-811B6C7930BA}" type="presOf" srcId="{B1CA4F54-A066-4C53-A128-D45300BB9991}" destId="{1DB9F2AA-77E6-4AF4-90BE-CFA640BDAD6C}" srcOrd="0" destOrd="0" presId="urn:microsoft.com/office/officeart/2005/8/layout/orgChart1"/>
    <dgm:cxn modelId="{C7C31550-0733-44BB-9180-AAC46FF2D16E}" type="presOf" srcId="{65090A6D-9D7F-43FE-98B2-EE2AA3E626C1}" destId="{307872C0-8D14-447D-9E7A-8F10477E05FF}" srcOrd="1" destOrd="0" presId="urn:microsoft.com/office/officeart/2005/8/layout/orgChart1"/>
    <dgm:cxn modelId="{20554936-5673-4BAB-A980-A2AECC62ACF8}" type="presOf" srcId="{A0B808E9-68F6-442A-A5B4-80F72E7154CC}" destId="{B9B34D3C-D04F-47A6-B191-9F8DA30EA501}" srcOrd="0" destOrd="0" presId="urn:microsoft.com/office/officeart/2005/8/layout/orgChart1"/>
    <dgm:cxn modelId="{6771D7FA-931E-458D-BA0C-D09871DD3621}" type="presOf" srcId="{5059C24D-521D-4950-A41C-06084609D232}" destId="{E30C1DB6-494A-4549-B345-89B9125F41F3}" srcOrd="0" destOrd="0" presId="urn:microsoft.com/office/officeart/2005/8/layout/orgChart1"/>
    <dgm:cxn modelId="{7C68A956-CF1A-418A-8FC8-E4E191AFD034}" type="presOf" srcId="{CF81E564-201F-4E2F-9BA2-441097E58EB2}" destId="{22F663E6-F92A-4CB7-97A2-BBD8415FA22F}" srcOrd="1" destOrd="0" presId="urn:microsoft.com/office/officeart/2005/8/layout/orgChart1"/>
    <dgm:cxn modelId="{D87BDE3F-665E-4BA2-AF6F-41B2BE3006D6}" type="presOf" srcId="{478DA5D4-744D-4E29-A516-6AB845502F7B}" destId="{A00A7F6E-9FB0-4A62-8B9D-0D56DD973BFA}" srcOrd="0" destOrd="0" presId="urn:microsoft.com/office/officeart/2005/8/layout/orgChart1"/>
    <dgm:cxn modelId="{5AEE3BE4-A2B3-44BD-8CFB-9B3D4F029CCE}" type="presOf" srcId="{CCEA9D03-4F7B-462A-BC44-9BFF85DD5013}" destId="{CD0F08FB-7DF7-4924-857E-FB6A6DF1E7EB}" srcOrd="0" destOrd="0" presId="urn:microsoft.com/office/officeart/2005/8/layout/orgChart1"/>
    <dgm:cxn modelId="{095CD403-58DB-4C47-8372-F56588EBEFB4}" type="presOf" srcId="{F7572C73-0C66-4E9A-8F78-A1284CC453F0}" destId="{AAFD0BAE-A655-41E4-AEDE-F4C8F9A2F3F1}" srcOrd="0" destOrd="0" presId="urn:microsoft.com/office/officeart/2005/8/layout/orgChart1"/>
    <dgm:cxn modelId="{99F5EA15-AE02-4BEB-AC78-453CC1095E9C}" type="presOf" srcId="{B18EA809-0E29-4454-873E-3461D23991E6}" destId="{28777B24-806E-4F13-B557-619431C87861}" srcOrd="1" destOrd="0" presId="urn:microsoft.com/office/officeart/2005/8/layout/orgChart1"/>
    <dgm:cxn modelId="{1ED11740-D16B-4897-A450-CDC894A94601}" srcId="{631D11A8-5105-4859-B595-864E9DD76999}" destId="{5AF7AE56-C0AC-4E73-A000-429BA5A937A2}" srcOrd="2" destOrd="0" parTransId="{D69E7F6E-ED3D-405E-AD41-47D4CD69D826}" sibTransId="{A76AB440-96C6-42BF-9343-270F01F230BC}"/>
    <dgm:cxn modelId="{F356BEF1-9E1D-419E-B496-8EF4658BDA11}" srcId="{631D11A8-5105-4859-B595-864E9DD76999}" destId="{C84B4BB5-9E50-47F6-BC8F-489A453B57EF}" srcOrd="1" destOrd="0" parTransId="{E044A7ED-6A23-49E0-9B32-C06225992D7C}" sibTransId="{40807432-9DAA-44B4-9478-4B8D3EFBAF2F}"/>
    <dgm:cxn modelId="{EDB2EA27-DCE6-4127-AC85-8BC556845862}" type="presOf" srcId="{0C23647B-575F-42BD-99B1-57E2C81767CB}" destId="{8F492D9F-9C83-47FA-89E5-B1D9731FF452}" srcOrd="1" destOrd="0" presId="urn:microsoft.com/office/officeart/2005/8/layout/orgChart1"/>
    <dgm:cxn modelId="{200C8E44-D4B2-4CC8-99EF-B5B85BCED837}" srcId="{631D11A8-5105-4859-B595-864E9DD76999}" destId="{65090A6D-9D7F-43FE-98B2-EE2AA3E626C1}" srcOrd="9" destOrd="0" parTransId="{9F0AE747-E266-429C-92A8-39262A1A263F}" sibTransId="{3D25DA74-DB6A-40DD-815C-A55B059A4D97}"/>
    <dgm:cxn modelId="{AB243EFC-630C-45C4-8934-A277B1889611}" type="presOf" srcId="{631D11A8-5105-4859-B595-864E9DD76999}" destId="{4091CAAC-6066-4455-BC6E-6CDACE272D10}" srcOrd="0" destOrd="0" presId="urn:microsoft.com/office/officeart/2005/8/layout/orgChart1"/>
    <dgm:cxn modelId="{CAF60612-1641-44B7-AC57-E4F512F89E4C}" type="presOf" srcId="{9B0DA5DE-B72B-452E-A2BC-A8D407BFD4A2}" destId="{EC3CCEF3-8853-47BA-8A79-7646199D2CD0}" srcOrd="1" destOrd="0" presId="urn:microsoft.com/office/officeart/2005/8/layout/orgChart1"/>
    <dgm:cxn modelId="{27AC1409-632B-4CE1-AFEF-133C81311C11}" type="presOf" srcId="{B96D3CC4-1055-49AB-9F0A-FA2C500690D3}" destId="{DED273E2-4A98-48D3-95B1-E01CC0B1EAD9}" srcOrd="0" destOrd="0" presId="urn:microsoft.com/office/officeart/2005/8/layout/orgChart1"/>
    <dgm:cxn modelId="{C9E33ABF-DD6E-4BF4-BD94-3E7A3E263E4D}" type="presOf" srcId="{5773C78E-264B-4964-9134-AB4C910022A2}" destId="{7C9B7C21-4370-44D3-8D36-2F658C3ED197}" srcOrd="0" destOrd="0" presId="urn:microsoft.com/office/officeart/2005/8/layout/orgChart1"/>
    <dgm:cxn modelId="{B5677081-FB66-4FEB-9DF0-6DFC3F079673}" type="presOf" srcId="{C84B4BB5-9E50-47F6-BC8F-489A453B57EF}" destId="{1157F0E4-3375-49E6-870E-8D1071170831}" srcOrd="0" destOrd="0" presId="urn:microsoft.com/office/officeart/2005/8/layout/orgChart1"/>
    <dgm:cxn modelId="{1E97922C-0AB2-4A0B-BA8D-5A099B547A14}" type="presOf" srcId="{47DA9960-EDF0-49BD-A57F-56A241D990E2}" destId="{F0F1F46C-F55E-403F-B71B-21C1BE5D16A2}" srcOrd="0" destOrd="0" presId="urn:microsoft.com/office/officeart/2005/8/layout/orgChart1"/>
    <dgm:cxn modelId="{B391B749-94E5-4C06-B042-D2BD6481D320}" type="presOf" srcId="{642E1712-FBD7-4F31-BA04-D2AFC1D3141D}" destId="{E060630E-1A10-4D0F-B361-1F55E0E4BF7F}" srcOrd="0" destOrd="0" presId="urn:microsoft.com/office/officeart/2005/8/layout/orgChart1"/>
    <dgm:cxn modelId="{516026D4-7A07-4DA7-8303-41EDFE4CF7C1}" type="presOf" srcId="{5AF7AE56-C0AC-4E73-A000-429BA5A937A2}" destId="{D6772BFF-CEBD-4E1C-B688-E550298BC53C}" srcOrd="1" destOrd="0" presId="urn:microsoft.com/office/officeart/2005/8/layout/orgChart1"/>
    <dgm:cxn modelId="{4AF3AAB3-8A28-4EF4-89D4-1632708F4791}" srcId="{B18EA809-0E29-4454-873E-3461D23991E6}" destId="{4F7B900D-A4B1-4EED-A2D9-B72FDC0E8F32}" srcOrd="0" destOrd="0" parTransId="{DCBEAF31-90D7-4094-B6C8-BA3BA7B58FAE}" sibTransId="{FAD17E58-3360-45B9-A661-A1E52DF09198}"/>
    <dgm:cxn modelId="{06004354-BBA8-448D-AEDD-C311F2D78147}" type="presOf" srcId="{B81DAABB-444F-45B9-ACF5-52D00A31FE06}" destId="{1F77BFB9-1AC8-403D-860D-B11A752F1426}" srcOrd="0" destOrd="0" presId="urn:microsoft.com/office/officeart/2005/8/layout/orgChart1"/>
    <dgm:cxn modelId="{21393CAF-3146-4378-A555-ABF7923DF234}" srcId="{631D11A8-5105-4859-B595-864E9DD76999}" destId="{1415E781-E2EC-47BD-8BF3-7C62E54339A7}" srcOrd="0" destOrd="0" parTransId="{8D64FA13-D854-4B23-8862-E26C228E9EAC}" sibTransId="{8EF4A3B7-0737-4C74-BE3C-86EC06E3890D}"/>
    <dgm:cxn modelId="{FA27FE76-BD21-4E8B-B1D8-21349CB5F8BB}" type="presOf" srcId="{1415E781-E2EC-47BD-8BF3-7C62E54339A7}" destId="{510FAA39-9634-4912-AECE-90A59B352775}" srcOrd="1" destOrd="0" presId="urn:microsoft.com/office/officeart/2005/8/layout/orgChart1"/>
    <dgm:cxn modelId="{C1B83334-03A3-4319-9FD4-DF9F5A686DC2}" type="presOf" srcId="{642E1712-FBD7-4F31-BA04-D2AFC1D3141D}" destId="{7125EE05-B3B7-4304-95A0-6CAADDD986FA}" srcOrd="1" destOrd="0" presId="urn:microsoft.com/office/officeart/2005/8/layout/orgChart1"/>
    <dgm:cxn modelId="{60A2D3C2-8209-4E6F-97C1-9A9355E5DE5C}" srcId="{631D11A8-5105-4859-B595-864E9DD76999}" destId="{7AE61A5E-4434-46E9-8D01-51E00B67C8A4}" srcOrd="3" destOrd="0" parTransId="{47DA9960-EDF0-49BD-A57F-56A241D990E2}" sibTransId="{6B46E6E1-822C-42B7-B9C4-54E0F08A6D8C}"/>
    <dgm:cxn modelId="{CFC14B3E-7812-4AB3-B824-6FCA5A47D11D}" srcId="{B18EA809-0E29-4454-873E-3461D23991E6}" destId="{0C23647B-575F-42BD-99B1-57E2C81767CB}" srcOrd="2" destOrd="0" parTransId="{88F2AF25-237A-40B0-B06D-F64CE592E3FA}" sibTransId="{EDFBBC86-66E5-4D2B-B512-282C918F7162}"/>
    <dgm:cxn modelId="{655C27BB-FA9B-4F16-A884-02064AB7FB03}" srcId="{631D11A8-5105-4859-B595-864E9DD76999}" destId="{5059C24D-521D-4950-A41C-06084609D232}" srcOrd="7" destOrd="0" parTransId="{B96D3CC4-1055-49AB-9F0A-FA2C500690D3}" sibTransId="{100A5C82-DEF6-47B4-A310-A1B8EF488174}"/>
    <dgm:cxn modelId="{461DEEDF-555A-4AEA-8967-7DAB3CD449C6}" type="presOf" srcId="{10A176B7-F0FC-4E77-9A24-8D052B2A77A4}" destId="{883856D7-0F51-4BC2-8D09-45274C40378C}" srcOrd="0" destOrd="0" presId="urn:microsoft.com/office/officeart/2005/8/layout/orgChart1"/>
    <dgm:cxn modelId="{8EF5D147-93A2-407B-9BA7-436A96AC7E58}" type="presOf" srcId="{6F73B69D-F03A-4112-865B-D949FFEE17D5}" destId="{12FB547E-A6A6-4F2A-8F1F-D106A81BAEC0}" srcOrd="0" destOrd="0" presId="urn:microsoft.com/office/officeart/2005/8/layout/orgChart1"/>
    <dgm:cxn modelId="{704C3F33-DE6E-4586-A1DB-643E9D6B7218}" type="presOf" srcId="{5AF7AE56-C0AC-4E73-A000-429BA5A937A2}" destId="{AF8516A3-8A40-411A-990E-D37D7A316E5A}" srcOrd="0" destOrd="0" presId="urn:microsoft.com/office/officeart/2005/8/layout/orgChart1"/>
    <dgm:cxn modelId="{3A1594A2-B46C-4BAB-88A9-99FBC496829A}" srcId="{631D11A8-5105-4859-B595-864E9DD76999}" destId="{9B0DA5DE-B72B-452E-A2BC-A8D407BFD4A2}" srcOrd="4" destOrd="0" parTransId="{4155694F-D258-4BC3-9EDE-64C03C4CD713}" sibTransId="{C2613FCF-33DE-4542-90A3-028F1CABDFEB}"/>
    <dgm:cxn modelId="{FBDE89E8-2073-4962-8D0A-0B775D354F9E}" type="presOf" srcId="{7E2F1F95-1C7B-40CA-AD8C-B2A1100D7D58}" destId="{A87A5E9F-54CB-4371-9235-1A21112BA436}" srcOrd="0" destOrd="0" presId="urn:microsoft.com/office/officeart/2005/8/layout/orgChart1"/>
    <dgm:cxn modelId="{2CF21C04-0547-4E9B-8556-D046159DC902}" type="presOf" srcId="{A72355A0-6518-4959-A5BD-09C2DCC052E1}" destId="{1FB8859A-7F5F-42F3-A579-D58B776F988F}" srcOrd="1" destOrd="0" presId="urn:microsoft.com/office/officeart/2005/8/layout/orgChart1"/>
    <dgm:cxn modelId="{57F94C96-E58B-49BF-81C5-052504BEC482}" type="presOf" srcId="{E044A7ED-6A23-49E0-9B32-C06225992D7C}" destId="{0F3746A4-5EE6-4321-A7EE-ECF56BD5A8F6}" srcOrd="0" destOrd="0" presId="urn:microsoft.com/office/officeart/2005/8/layout/orgChart1"/>
    <dgm:cxn modelId="{90E84446-5A3F-4524-B993-6C32CD805FDD}" type="presOf" srcId="{7AE61A5E-4434-46E9-8D01-51E00B67C8A4}" destId="{995E82E9-76E3-46B9-876A-790B98AB957C}" srcOrd="1" destOrd="0" presId="urn:microsoft.com/office/officeart/2005/8/layout/orgChart1"/>
    <dgm:cxn modelId="{39C83DA5-14AB-44E2-AFF6-20453A42F2FB}" type="presOf" srcId="{DCBEAF31-90D7-4094-B6C8-BA3BA7B58FAE}" destId="{0B4752B6-A4A2-4145-B1C9-24BD351D3BA6}" srcOrd="0" destOrd="0" presId="urn:microsoft.com/office/officeart/2005/8/layout/orgChart1"/>
    <dgm:cxn modelId="{5BF6A04D-7871-43EB-ACE6-835FB8268E3C}" type="presOf" srcId="{10A176B7-F0FC-4E77-9A24-8D052B2A77A4}" destId="{03A9D827-3F60-4C95-9AD7-A9EECCCFB72B}" srcOrd="1" destOrd="0" presId="urn:microsoft.com/office/officeart/2005/8/layout/orgChart1"/>
    <dgm:cxn modelId="{2BB684BB-2716-484C-BA01-67C05309D216}" type="presOf" srcId="{1415E781-E2EC-47BD-8BF3-7C62E54339A7}" destId="{0F82E315-3965-461A-9B38-375341CE5AC2}" srcOrd="0" destOrd="0" presId="urn:microsoft.com/office/officeart/2005/8/layout/orgChart1"/>
    <dgm:cxn modelId="{08CD8268-F984-4985-9F92-97DAC8BF82F3}" type="presOf" srcId="{8D64FA13-D854-4B23-8862-E26C228E9EAC}" destId="{D2C8DC46-1932-4F0F-BA73-304CB9886BA8}" srcOrd="0" destOrd="0" presId="urn:microsoft.com/office/officeart/2005/8/layout/orgChart1"/>
    <dgm:cxn modelId="{DA944353-28CC-4C31-B5B1-80094290EBE9}" type="presOf" srcId="{77486723-E0C2-43FA-9233-2482DD0C5F64}" destId="{A2F29AFE-B120-4195-B769-035B588C3650}" srcOrd="0" destOrd="0" presId="urn:microsoft.com/office/officeart/2005/8/layout/orgChart1"/>
    <dgm:cxn modelId="{A1BA1967-5BC3-44CC-88CE-63A0C4EF35EA}" type="presOf" srcId="{F7572C73-0C66-4E9A-8F78-A1284CC453F0}" destId="{BEED45DC-EACD-4F22-BC3A-8092B7536B40}" srcOrd="1" destOrd="0" presId="urn:microsoft.com/office/officeart/2005/8/layout/orgChart1"/>
    <dgm:cxn modelId="{29CE2565-08D0-42C0-B138-A78E57209A41}" type="presOf" srcId="{9F0AE747-E266-429C-92A8-39262A1A263F}" destId="{12C743E0-984B-4B66-B1F0-6A203BD297C4}" srcOrd="0" destOrd="0" presId="urn:microsoft.com/office/officeart/2005/8/layout/orgChart1"/>
    <dgm:cxn modelId="{B94E1859-893F-447A-B974-94B9150DD876}" srcId="{A0B808E9-68F6-442A-A5B4-80F72E7154CC}" destId="{642E1712-FBD7-4F31-BA04-D2AFC1D3141D}" srcOrd="0" destOrd="0" parTransId="{61FE19F4-AB91-4B90-811C-79FBF643D1A4}" sibTransId="{4B7F0D0B-4002-4C39-8EC0-92E384F4C3AE}"/>
    <dgm:cxn modelId="{5796585F-1BB4-4152-8716-24119D53AA0C}" type="presOf" srcId="{4155694F-D258-4BC3-9EDE-64C03C4CD713}" destId="{00A31236-818B-4D50-901B-FB7C86F62B29}" srcOrd="0" destOrd="0" presId="urn:microsoft.com/office/officeart/2005/8/layout/orgChart1"/>
    <dgm:cxn modelId="{1AF779BC-CE63-4C85-A460-4BAAB5D7A828}" type="presOf" srcId="{CF81E564-201F-4E2F-9BA2-441097E58EB2}" destId="{B4B7A9E8-086E-46FA-BCC3-D7DBA7CB3248}" srcOrd="0" destOrd="0" presId="urn:microsoft.com/office/officeart/2005/8/layout/orgChart1"/>
    <dgm:cxn modelId="{136577C4-C695-4A96-AC02-00E605F60279}" type="presOf" srcId="{A72355A0-6518-4959-A5BD-09C2DCC052E1}" destId="{5CDA2462-5C2E-4FFD-901D-05CC92E8B86F}" srcOrd="0" destOrd="0" presId="urn:microsoft.com/office/officeart/2005/8/layout/orgChart1"/>
    <dgm:cxn modelId="{C4126322-69BC-4454-AD4F-2910BE5A1B1C}" type="presOf" srcId="{61FE19F4-AB91-4B90-811C-79FBF643D1A4}" destId="{2420EC73-1F53-4F52-91CF-CD209D35AF28}" srcOrd="0" destOrd="0" presId="urn:microsoft.com/office/officeart/2005/8/layout/orgChart1"/>
    <dgm:cxn modelId="{48388E7E-69CC-45D1-876D-332F059856A4}" type="presOf" srcId="{950F2D2F-F9C7-4F5E-8AFC-95443AF64DC8}" destId="{7823FBE6-9031-47A4-A6C3-2CFC316B571F}" srcOrd="1" destOrd="0" presId="urn:microsoft.com/office/officeart/2005/8/layout/orgChart1"/>
    <dgm:cxn modelId="{B3710192-85BD-4BE2-8A39-70EC327BD0C6}" type="presOf" srcId="{1D4A0A56-D169-4236-9B8D-8C8CC0C25BE4}" destId="{E90AA720-5245-4343-8A9B-077F3F44FE7D}" srcOrd="0" destOrd="0" presId="urn:microsoft.com/office/officeart/2005/8/layout/orgChart1"/>
    <dgm:cxn modelId="{FA078D12-43DA-4C17-9CA0-57D67F55392B}" type="presOf" srcId="{FBB59340-1B79-46D5-AC34-DD40B115DAEA}" destId="{4BF5B931-0F78-410E-BAA3-58818452540C}" srcOrd="1" destOrd="0" presId="urn:microsoft.com/office/officeart/2005/8/layout/orgChart1"/>
    <dgm:cxn modelId="{1263394C-44E4-4FAB-9D15-CAFD3A798299}" type="presOf" srcId="{7AE61A5E-4434-46E9-8D01-51E00B67C8A4}" destId="{57FA3AAD-F998-4399-A3E6-9F939DB1AC5E}" srcOrd="0" destOrd="0" presId="urn:microsoft.com/office/officeart/2005/8/layout/orgChart1"/>
    <dgm:cxn modelId="{1C5C16BF-05DC-4341-8CBF-E850B64A8007}" type="presOf" srcId="{5059C24D-521D-4950-A41C-06084609D232}" destId="{D065CAAE-73F0-4E80-9B2A-8A1256C32CEB}" srcOrd="1" destOrd="0" presId="urn:microsoft.com/office/officeart/2005/8/layout/orgChart1"/>
    <dgm:cxn modelId="{9EF26A35-76AF-4205-BFC9-8A919F149D19}" type="presOf" srcId="{65090A6D-9D7F-43FE-98B2-EE2AA3E626C1}" destId="{28B7B26B-9CE3-4268-AC78-3065ADF2A410}" srcOrd="0" destOrd="0" presId="urn:microsoft.com/office/officeart/2005/8/layout/orgChart1"/>
    <dgm:cxn modelId="{0111B8B8-5E95-440B-BEA8-248F25F64557}" type="presOf" srcId="{44FBF16B-3A54-4CAB-AC1A-9DCF9755F604}" destId="{1566D8AE-19FA-4F43-9FBE-DD9AA10EE82C}" srcOrd="0" destOrd="0" presId="urn:microsoft.com/office/officeart/2005/8/layout/orgChart1"/>
    <dgm:cxn modelId="{3FAE8885-DDBA-4EF1-9094-28E80A6FDD58}" type="presParOf" srcId="{A00A7F6E-9FB0-4A62-8B9D-0D56DD973BFA}" destId="{B023E624-07FB-4FD3-A099-A71124C4781B}" srcOrd="0" destOrd="0" presId="urn:microsoft.com/office/officeart/2005/8/layout/orgChart1"/>
    <dgm:cxn modelId="{18C57B13-09F0-4311-AE23-76F10DBC39D5}" type="presParOf" srcId="{B023E624-07FB-4FD3-A099-A71124C4781B}" destId="{C9850C72-5F11-42B4-8B77-7F011890AE49}" srcOrd="0" destOrd="0" presId="urn:microsoft.com/office/officeart/2005/8/layout/orgChart1"/>
    <dgm:cxn modelId="{E443BD6E-94A1-4747-9D97-4DE5EE3FD4B2}" type="presParOf" srcId="{C9850C72-5F11-42B4-8B77-7F011890AE49}" destId="{5CDA2462-5C2E-4FFD-901D-05CC92E8B86F}" srcOrd="0" destOrd="0" presId="urn:microsoft.com/office/officeart/2005/8/layout/orgChart1"/>
    <dgm:cxn modelId="{5F7A9D8E-9108-4EE7-B524-95D55DBB2B4F}" type="presParOf" srcId="{C9850C72-5F11-42B4-8B77-7F011890AE49}" destId="{1FB8859A-7F5F-42F3-A579-D58B776F988F}" srcOrd="1" destOrd="0" presId="urn:microsoft.com/office/officeart/2005/8/layout/orgChart1"/>
    <dgm:cxn modelId="{E15EB15B-BEDB-41A9-B23E-FC0A2D858325}" type="presParOf" srcId="{B023E624-07FB-4FD3-A099-A71124C4781B}" destId="{77520EA3-F9DF-464C-9DD0-0E0BEB16A00E}" srcOrd="1" destOrd="0" presId="urn:microsoft.com/office/officeart/2005/8/layout/orgChart1"/>
    <dgm:cxn modelId="{89E82C21-8B3D-4ED4-9B19-254FC7CAC105}" type="presParOf" srcId="{77520EA3-F9DF-464C-9DD0-0E0BEB16A00E}" destId="{A87A5E9F-54CB-4371-9235-1A21112BA436}" srcOrd="0" destOrd="0" presId="urn:microsoft.com/office/officeart/2005/8/layout/orgChart1"/>
    <dgm:cxn modelId="{44F5D19C-4C40-4F9E-8457-2750F83D0CDD}" type="presParOf" srcId="{77520EA3-F9DF-464C-9DD0-0E0BEB16A00E}" destId="{A12E1557-B99A-4563-99CB-AABA6D2DB70F}" srcOrd="1" destOrd="0" presId="urn:microsoft.com/office/officeart/2005/8/layout/orgChart1"/>
    <dgm:cxn modelId="{E66C38B3-3245-4C79-B826-501AACE40795}" type="presParOf" srcId="{A12E1557-B99A-4563-99CB-AABA6D2DB70F}" destId="{37B2CFC3-1909-4330-9020-DE78AF147D03}" srcOrd="0" destOrd="0" presId="urn:microsoft.com/office/officeart/2005/8/layout/orgChart1"/>
    <dgm:cxn modelId="{482A3EA0-E118-45CB-9F78-30832B9BF440}" type="presParOf" srcId="{37B2CFC3-1909-4330-9020-DE78AF147D03}" destId="{B9B34D3C-D04F-47A6-B191-9F8DA30EA501}" srcOrd="0" destOrd="0" presId="urn:microsoft.com/office/officeart/2005/8/layout/orgChart1"/>
    <dgm:cxn modelId="{28CFF2B9-37AD-4ABD-98C8-D204E9BE8A73}" type="presParOf" srcId="{37B2CFC3-1909-4330-9020-DE78AF147D03}" destId="{1285F1FE-D2BD-4243-A8D4-B6041CCB2518}" srcOrd="1" destOrd="0" presId="urn:microsoft.com/office/officeart/2005/8/layout/orgChart1"/>
    <dgm:cxn modelId="{29F370AA-33E0-4DB8-9D83-27ED853D1EA5}" type="presParOf" srcId="{A12E1557-B99A-4563-99CB-AABA6D2DB70F}" destId="{7222193D-4CAA-4920-8531-DA95CF61FAA3}" srcOrd="1" destOrd="0" presId="urn:microsoft.com/office/officeart/2005/8/layout/orgChart1"/>
    <dgm:cxn modelId="{CB576A7F-33B9-434F-9161-E235F9B668AE}" type="presParOf" srcId="{A12E1557-B99A-4563-99CB-AABA6D2DB70F}" destId="{7147FEC9-02CA-4E4E-BB6F-7096AECF190E}" srcOrd="2" destOrd="0" presId="urn:microsoft.com/office/officeart/2005/8/layout/orgChart1"/>
    <dgm:cxn modelId="{49B47092-CF8A-4DC1-B324-0E97AC9DE820}" type="presParOf" srcId="{7147FEC9-02CA-4E4E-BB6F-7096AECF190E}" destId="{2420EC73-1F53-4F52-91CF-CD209D35AF28}" srcOrd="0" destOrd="0" presId="urn:microsoft.com/office/officeart/2005/8/layout/orgChart1"/>
    <dgm:cxn modelId="{53D42CC8-0554-4A8A-856F-056DA90B61DA}" type="presParOf" srcId="{7147FEC9-02CA-4E4E-BB6F-7096AECF190E}" destId="{F467A233-FC8A-4F59-8EE3-0172CD9A977C}" srcOrd="1" destOrd="0" presId="urn:microsoft.com/office/officeart/2005/8/layout/orgChart1"/>
    <dgm:cxn modelId="{9D862A2C-29BA-4263-8D4B-BF5C1B546729}" type="presParOf" srcId="{F467A233-FC8A-4F59-8EE3-0172CD9A977C}" destId="{D1DC15F3-736E-4385-A177-AF120427128F}" srcOrd="0" destOrd="0" presId="urn:microsoft.com/office/officeart/2005/8/layout/orgChart1"/>
    <dgm:cxn modelId="{BB96D20D-C7FD-426E-ADAD-6E40FABB2E5B}" type="presParOf" srcId="{D1DC15F3-736E-4385-A177-AF120427128F}" destId="{E060630E-1A10-4D0F-B361-1F55E0E4BF7F}" srcOrd="0" destOrd="0" presId="urn:microsoft.com/office/officeart/2005/8/layout/orgChart1"/>
    <dgm:cxn modelId="{572C420A-4565-484A-BA05-F216B0FA4A75}" type="presParOf" srcId="{D1DC15F3-736E-4385-A177-AF120427128F}" destId="{7125EE05-B3B7-4304-95A0-6CAADDD986FA}" srcOrd="1" destOrd="0" presId="urn:microsoft.com/office/officeart/2005/8/layout/orgChart1"/>
    <dgm:cxn modelId="{213277A3-B25B-40F5-8679-2D7264843221}" type="presParOf" srcId="{F467A233-FC8A-4F59-8EE3-0172CD9A977C}" destId="{8F370527-3AD8-4335-8CA8-E1DEC852D5C4}" srcOrd="1" destOrd="0" presId="urn:microsoft.com/office/officeart/2005/8/layout/orgChart1"/>
    <dgm:cxn modelId="{E185520B-ADDC-41E3-AB73-9CCD854CFE42}" type="presParOf" srcId="{F467A233-FC8A-4F59-8EE3-0172CD9A977C}" destId="{9B596A91-8D89-45A3-A7F7-9123F0CC6D4E}" srcOrd="2" destOrd="0" presId="urn:microsoft.com/office/officeart/2005/8/layout/orgChart1"/>
    <dgm:cxn modelId="{EDC2F1A6-1B01-41B3-9C5A-400F0B0D13A5}" type="presParOf" srcId="{7147FEC9-02CA-4E4E-BB6F-7096AECF190E}" destId="{CD0F08FB-7DF7-4924-857E-FB6A6DF1E7EB}" srcOrd="2" destOrd="0" presId="urn:microsoft.com/office/officeart/2005/8/layout/orgChart1"/>
    <dgm:cxn modelId="{0F31EE0B-26A3-4347-B05C-D53B81EE9236}" type="presParOf" srcId="{7147FEC9-02CA-4E4E-BB6F-7096AECF190E}" destId="{08EDD5F2-A91A-43D5-A29A-C6EA7BDA84AC}" srcOrd="3" destOrd="0" presId="urn:microsoft.com/office/officeart/2005/8/layout/orgChart1"/>
    <dgm:cxn modelId="{D0C9FEBF-765A-4BE2-9B31-8D49969D957F}" type="presParOf" srcId="{08EDD5F2-A91A-43D5-A29A-C6EA7BDA84AC}" destId="{3548FA3D-A360-4038-8AE4-961A2E5EB8F1}" srcOrd="0" destOrd="0" presId="urn:microsoft.com/office/officeart/2005/8/layout/orgChart1"/>
    <dgm:cxn modelId="{9C81277C-20BE-439D-8182-82E1D5369724}" type="presParOf" srcId="{3548FA3D-A360-4038-8AE4-961A2E5EB8F1}" destId="{BB3E00DD-DF86-4C77-8833-FF6ACA3A4491}" srcOrd="0" destOrd="0" presId="urn:microsoft.com/office/officeart/2005/8/layout/orgChart1"/>
    <dgm:cxn modelId="{0B679BAE-3906-4CAF-92D3-51C2C9410ADD}" type="presParOf" srcId="{3548FA3D-A360-4038-8AE4-961A2E5EB8F1}" destId="{4BF5B931-0F78-410E-BAA3-58818452540C}" srcOrd="1" destOrd="0" presId="urn:microsoft.com/office/officeart/2005/8/layout/orgChart1"/>
    <dgm:cxn modelId="{59DBC3F0-5B10-4304-BDFD-826EB852E6CE}" type="presParOf" srcId="{08EDD5F2-A91A-43D5-A29A-C6EA7BDA84AC}" destId="{10BCDF7F-9E35-4CD0-B7A8-04929184761B}" srcOrd="1" destOrd="0" presId="urn:microsoft.com/office/officeart/2005/8/layout/orgChart1"/>
    <dgm:cxn modelId="{C54780E3-F662-40D1-BC47-938018DC75F4}" type="presParOf" srcId="{08EDD5F2-A91A-43D5-A29A-C6EA7BDA84AC}" destId="{1E6CD09A-E1B8-4FDF-B78F-BDF5C436F655}" srcOrd="2" destOrd="0" presId="urn:microsoft.com/office/officeart/2005/8/layout/orgChart1"/>
    <dgm:cxn modelId="{B1099320-E316-4B71-AB1C-C828CED65EF9}" type="presParOf" srcId="{7147FEC9-02CA-4E4E-BB6F-7096AECF190E}" destId="{A2F29AFE-B120-4195-B769-035B588C3650}" srcOrd="4" destOrd="0" presId="urn:microsoft.com/office/officeart/2005/8/layout/orgChart1"/>
    <dgm:cxn modelId="{B10D0B80-C5DA-4779-9492-6BF9822C2AF1}" type="presParOf" srcId="{7147FEC9-02CA-4E4E-BB6F-7096AECF190E}" destId="{D8184A6F-0A9A-486B-8889-6D9DB8CFC0A4}" srcOrd="5" destOrd="0" presId="urn:microsoft.com/office/officeart/2005/8/layout/orgChart1"/>
    <dgm:cxn modelId="{55260C16-6600-4234-8BCB-8001AF424C76}" type="presParOf" srcId="{D8184A6F-0A9A-486B-8889-6D9DB8CFC0A4}" destId="{FCB4CBD0-174D-460D-A3BB-F1D96A90C613}" srcOrd="0" destOrd="0" presId="urn:microsoft.com/office/officeart/2005/8/layout/orgChart1"/>
    <dgm:cxn modelId="{C911435E-0DDC-4AAC-A55B-03BB1502212F}" type="presParOf" srcId="{FCB4CBD0-174D-460D-A3BB-F1D96A90C613}" destId="{1A506FB3-FDCE-43D9-8FDC-B32A9188BFC2}" srcOrd="0" destOrd="0" presId="urn:microsoft.com/office/officeart/2005/8/layout/orgChart1"/>
    <dgm:cxn modelId="{9EBBFFAB-7CA5-452B-AE68-874A2A148B1A}" type="presParOf" srcId="{FCB4CBD0-174D-460D-A3BB-F1D96A90C613}" destId="{CD41D7DC-3EFF-4B27-AAA5-E8F154EF0724}" srcOrd="1" destOrd="0" presId="urn:microsoft.com/office/officeart/2005/8/layout/orgChart1"/>
    <dgm:cxn modelId="{ED25A0D4-B417-4DE1-8D7B-6166C75158BE}" type="presParOf" srcId="{D8184A6F-0A9A-486B-8889-6D9DB8CFC0A4}" destId="{3B2D6E50-FC6A-4F61-8F7C-D44702FF68F8}" srcOrd="1" destOrd="0" presId="urn:microsoft.com/office/officeart/2005/8/layout/orgChart1"/>
    <dgm:cxn modelId="{980934E1-669A-40C1-9254-4CF77E190763}" type="presParOf" srcId="{D8184A6F-0A9A-486B-8889-6D9DB8CFC0A4}" destId="{4C11E6E5-BE71-4C9E-ACED-89F89D6628FB}" srcOrd="2" destOrd="0" presId="urn:microsoft.com/office/officeart/2005/8/layout/orgChart1"/>
    <dgm:cxn modelId="{4D3A1C18-1EDF-4361-83EE-4896F01C90F9}" type="presParOf" srcId="{77520EA3-F9DF-464C-9DD0-0E0BEB16A00E}" destId="{1566D8AE-19FA-4F43-9FBE-DD9AA10EE82C}" srcOrd="2" destOrd="0" presId="urn:microsoft.com/office/officeart/2005/8/layout/orgChart1"/>
    <dgm:cxn modelId="{1B55F3A5-0A9D-41E9-8A09-BD95AC524D77}" type="presParOf" srcId="{77520EA3-F9DF-464C-9DD0-0E0BEB16A00E}" destId="{57A9F600-B8BA-4B70-9738-6CB6D62BB8B8}" srcOrd="3" destOrd="0" presId="urn:microsoft.com/office/officeart/2005/8/layout/orgChart1"/>
    <dgm:cxn modelId="{506F11DD-BDFA-4757-A3FB-E2B7776F9F34}" type="presParOf" srcId="{57A9F600-B8BA-4B70-9738-6CB6D62BB8B8}" destId="{2CA4AC7F-2973-424C-8029-8C37B371E20D}" srcOrd="0" destOrd="0" presId="urn:microsoft.com/office/officeart/2005/8/layout/orgChart1"/>
    <dgm:cxn modelId="{0C9797F5-4F5F-411A-B6F5-65F71525E719}" type="presParOf" srcId="{2CA4AC7F-2973-424C-8029-8C37B371E20D}" destId="{4091CAAC-6066-4455-BC6E-6CDACE272D10}" srcOrd="0" destOrd="0" presId="urn:microsoft.com/office/officeart/2005/8/layout/orgChart1"/>
    <dgm:cxn modelId="{E3B0289D-056A-4D43-BC41-206F03F2285D}" type="presParOf" srcId="{2CA4AC7F-2973-424C-8029-8C37B371E20D}" destId="{17A5109E-D57D-4E0C-9CDF-DE393D99DB12}" srcOrd="1" destOrd="0" presId="urn:microsoft.com/office/officeart/2005/8/layout/orgChart1"/>
    <dgm:cxn modelId="{B02244CB-D82C-41BE-9370-A40FFCE332E8}" type="presParOf" srcId="{57A9F600-B8BA-4B70-9738-6CB6D62BB8B8}" destId="{7F2B63D7-2C35-4FF5-8600-33109AECE4C9}" srcOrd="1" destOrd="0" presId="urn:microsoft.com/office/officeart/2005/8/layout/orgChart1"/>
    <dgm:cxn modelId="{7C01BDDE-3298-4EB0-963C-212CDA5B7CEA}" type="presParOf" srcId="{7F2B63D7-2C35-4FF5-8600-33109AECE4C9}" destId="{D2C8DC46-1932-4F0F-BA73-304CB9886BA8}" srcOrd="0" destOrd="0" presId="urn:microsoft.com/office/officeart/2005/8/layout/orgChart1"/>
    <dgm:cxn modelId="{A7EBFBE5-1EBF-42FF-BE17-9E4877BC4C07}" type="presParOf" srcId="{7F2B63D7-2C35-4FF5-8600-33109AECE4C9}" destId="{EE107FCD-C3CA-4C91-B478-D0388E647C83}" srcOrd="1" destOrd="0" presId="urn:microsoft.com/office/officeart/2005/8/layout/orgChart1"/>
    <dgm:cxn modelId="{C273A964-355F-4BF3-9ADB-8F2E1E0CBEF9}" type="presParOf" srcId="{EE107FCD-C3CA-4C91-B478-D0388E647C83}" destId="{4EB6C9BB-7D5F-4233-9654-B0FE168C8350}" srcOrd="0" destOrd="0" presId="urn:microsoft.com/office/officeart/2005/8/layout/orgChart1"/>
    <dgm:cxn modelId="{5E9E1C71-B596-43F1-8110-1D2ACF8F3234}" type="presParOf" srcId="{4EB6C9BB-7D5F-4233-9654-B0FE168C8350}" destId="{0F82E315-3965-461A-9B38-375341CE5AC2}" srcOrd="0" destOrd="0" presId="urn:microsoft.com/office/officeart/2005/8/layout/orgChart1"/>
    <dgm:cxn modelId="{F974E51A-2CA6-4BFE-A7C7-CE5DF0B5C1D9}" type="presParOf" srcId="{4EB6C9BB-7D5F-4233-9654-B0FE168C8350}" destId="{510FAA39-9634-4912-AECE-90A59B352775}" srcOrd="1" destOrd="0" presId="urn:microsoft.com/office/officeart/2005/8/layout/orgChart1"/>
    <dgm:cxn modelId="{BED204EC-E2CD-4CEB-92A3-A8EA635A777C}" type="presParOf" srcId="{EE107FCD-C3CA-4C91-B478-D0388E647C83}" destId="{5728C967-E836-4E88-BCF8-55F13259C18E}" srcOrd="1" destOrd="0" presId="urn:microsoft.com/office/officeart/2005/8/layout/orgChart1"/>
    <dgm:cxn modelId="{26DFBAAE-06EB-45ED-908C-31F6949F183E}" type="presParOf" srcId="{EE107FCD-C3CA-4C91-B478-D0388E647C83}" destId="{DABE4F67-9669-42D7-A5FF-BEFC01789D01}" srcOrd="2" destOrd="0" presId="urn:microsoft.com/office/officeart/2005/8/layout/orgChart1"/>
    <dgm:cxn modelId="{20A00180-A97C-48FB-8E09-7C579EDF37C3}" type="presParOf" srcId="{7F2B63D7-2C35-4FF5-8600-33109AECE4C9}" destId="{0F3746A4-5EE6-4321-A7EE-ECF56BD5A8F6}" srcOrd="2" destOrd="0" presId="urn:microsoft.com/office/officeart/2005/8/layout/orgChart1"/>
    <dgm:cxn modelId="{F6688B1C-1815-4C92-9D61-41289DA37430}" type="presParOf" srcId="{7F2B63D7-2C35-4FF5-8600-33109AECE4C9}" destId="{5A0E445B-B785-45C2-9828-5B73D410215C}" srcOrd="3" destOrd="0" presId="urn:microsoft.com/office/officeart/2005/8/layout/orgChart1"/>
    <dgm:cxn modelId="{9BB0DFC0-E935-4F3B-A467-03BB2844D152}" type="presParOf" srcId="{5A0E445B-B785-45C2-9828-5B73D410215C}" destId="{9F35C2AA-6F92-49D6-AB2D-AA85223EB0D9}" srcOrd="0" destOrd="0" presId="urn:microsoft.com/office/officeart/2005/8/layout/orgChart1"/>
    <dgm:cxn modelId="{32A8BD5E-E865-402A-9C3E-6A1BAA7D866A}" type="presParOf" srcId="{9F35C2AA-6F92-49D6-AB2D-AA85223EB0D9}" destId="{1157F0E4-3375-49E6-870E-8D1071170831}" srcOrd="0" destOrd="0" presId="urn:microsoft.com/office/officeart/2005/8/layout/orgChart1"/>
    <dgm:cxn modelId="{3C1F3A73-B14E-41F9-BE0A-F6EFC5A8F642}" type="presParOf" srcId="{9F35C2AA-6F92-49D6-AB2D-AA85223EB0D9}" destId="{A89CE0E0-13AE-4440-BCBA-C5868628BF54}" srcOrd="1" destOrd="0" presId="urn:microsoft.com/office/officeart/2005/8/layout/orgChart1"/>
    <dgm:cxn modelId="{6D509672-A51E-4B29-A54B-F04358D13EED}" type="presParOf" srcId="{5A0E445B-B785-45C2-9828-5B73D410215C}" destId="{F9A75155-010D-499E-A9BD-C3581187B31D}" srcOrd="1" destOrd="0" presId="urn:microsoft.com/office/officeart/2005/8/layout/orgChart1"/>
    <dgm:cxn modelId="{81C851B3-D725-4A63-B62A-1AF5DAF6C733}" type="presParOf" srcId="{5A0E445B-B785-45C2-9828-5B73D410215C}" destId="{6F082F8F-3274-4A56-98F9-9BC5895A8C12}" srcOrd="2" destOrd="0" presId="urn:microsoft.com/office/officeart/2005/8/layout/orgChart1"/>
    <dgm:cxn modelId="{0F101D36-6626-41FF-B855-6284FFCF3D01}" type="presParOf" srcId="{7F2B63D7-2C35-4FF5-8600-33109AECE4C9}" destId="{4087FAD9-B8AF-43FA-849D-92BCA0C35CAB}" srcOrd="4" destOrd="0" presId="urn:microsoft.com/office/officeart/2005/8/layout/orgChart1"/>
    <dgm:cxn modelId="{07D9045A-EE9C-4B8D-9108-4B6F5DC87916}" type="presParOf" srcId="{7F2B63D7-2C35-4FF5-8600-33109AECE4C9}" destId="{A3022838-4847-41FC-8DFA-50FBC28C8287}" srcOrd="5" destOrd="0" presId="urn:microsoft.com/office/officeart/2005/8/layout/orgChart1"/>
    <dgm:cxn modelId="{DB26319D-99C0-4848-B0D5-0258DDA40413}" type="presParOf" srcId="{A3022838-4847-41FC-8DFA-50FBC28C8287}" destId="{37A5A971-0239-43AC-BAB1-FF2A9A25C838}" srcOrd="0" destOrd="0" presId="urn:microsoft.com/office/officeart/2005/8/layout/orgChart1"/>
    <dgm:cxn modelId="{36926DD1-1A57-4637-B82B-89008F1E2198}" type="presParOf" srcId="{37A5A971-0239-43AC-BAB1-FF2A9A25C838}" destId="{AF8516A3-8A40-411A-990E-D37D7A316E5A}" srcOrd="0" destOrd="0" presId="urn:microsoft.com/office/officeart/2005/8/layout/orgChart1"/>
    <dgm:cxn modelId="{15F3A767-C8E4-448F-90F4-86BA69EF3B5A}" type="presParOf" srcId="{37A5A971-0239-43AC-BAB1-FF2A9A25C838}" destId="{D6772BFF-CEBD-4E1C-B688-E550298BC53C}" srcOrd="1" destOrd="0" presId="urn:microsoft.com/office/officeart/2005/8/layout/orgChart1"/>
    <dgm:cxn modelId="{1BE70271-93D1-4555-BFD8-5CFB8D35F957}" type="presParOf" srcId="{A3022838-4847-41FC-8DFA-50FBC28C8287}" destId="{00B3D4F0-85A1-4ABC-A9A7-2172C166E8F6}" srcOrd="1" destOrd="0" presId="urn:microsoft.com/office/officeart/2005/8/layout/orgChart1"/>
    <dgm:cxn modelId="{C8A2CD9A-AA63-4D9F-BBB3-D87BD6DA8F87}" type="presParOf" srcId="{A3022838-4847-41FC-8DFA-50FBC28C8287}" destId="{F3C5AD09-45EA-452D-BAE8-8CE5CF0E4B66}" srcOrd="2" destOrd="0" presId="urn:microsoft.com/office/officeart/2005/8/layout/orgChart1"/>
    <dgm:cxn modelId="{21848838-83A4-4853-8C99-1FDFBA34488E}" type="presParOf" srcId="{7F2B63D7-2C35-4FF5-8600-33109AECE4C9}" destId="{F0F1F46C-F55E-403F-B71B-21C1BE5D16A2}" srcOrd="6" destOrd="0" presId="urn:microsoft.com/office/officeart/2005/8/layout/orgChart1"/>
    <dgm:cxn modelId="{ABF8EEB0-68B1-4F48-9607-55E1C7376968}" type="presParOf" srcId="{7F2B63D7-2C35-4FF5-8600-33109AECE4C9}" destId="{3DFEDEE1-FA57-4A38-AC7D-1A733211AF82}" srcOrd="7" destOrd="0" presId="urn:microsoft.com/office/officeart/2005/8/layout/orgChart1"/>
    <dgm:cxn modelId="{3B41BEA4-8959-4257-AB9D-0A6CF1D7DFC6}" type="presParOf" srcId="{3DFEDEE1-FA57-4A38-AC7D-1A733211AF82}" destId="{D245E94A-7502-4FDB-82C7-FB39A9C539F9}" srcOrd="0" destOrd="0" presId="urn:microsoft.com/office/officeart/2005/8/layout/orgChart1"/>
    <dgm:cxn modelId="{7AA43540-1E35-40E1-A2E4-BE2B58253672}" type="presParOf" srcId="{D245E94A-7502-4FDB-82C7-FB39A9C539F9}" destId="{57FA3AAD-F998-4399-A3E6-9F939DB1AC5E}" srcOrd="0" destOrd="0" presId="urn:microsoft.com/office/officeart/2005/8/layout/orgChart1"/>
    <dgm:cxn modelId="{75BC83AD-A249-4B13-B218-0EEC851973F7}" type="presParOf" srcId="{D245E94A-7502-4FDB-82C7-FB39A9C539F9}" destId="{995E82E9-76E3-46B9-876A-790B98AB957C}" srcOrd="1" destOrd="0" presId="urn:microsoft.com/office/officeart/2005/8/layout/orgChart1"/>
    <dgm:cxn modelId="{A17F48D8-9B09-43A9-BEB6-80BC0F3CFB79}" type="presParOf" srcId="{3DFEDEE1-FA57-4A38-AC7D-1A733211AF82}" destId="{E869C8A9-5E3E-4E23-B451-B1D81D8315B3}" srcOrd="1" destOrd="0" presId="urn:microsoft.com/office/officeart/2005/8/layout/orgChart1"/>
    <dgm:cxn modelId="{D4D21A85-99A1-4E9C-9731-14177E0F4F44}" type="presParOf" srcId="{3DFEDEE1-FA57-4A38-AC7D-1A733211AF82}" destId="{16259252-D88A-4D69-B7C0-9B2A0265F93B}" srcOrd="2" destOrd="0" presId="urn:microsoft.com/office/officeart/2005/8/layout/orgChart1"/>
    <dgm:cxn modelId="{CD745023-927D-42B1-9F2D-49593A49C979}" type="presParOf" srcId="{7F2B63D7-2C35-4FF5-8600-33109AECE4C9}" destId="{00A31236-818B-4D50-901B-FB7C86F62B29}" srcOrd="8" destOrd="0" presId="urn:microsoft.com/office/officeart/2005/8/layout/orgChart1"/>
    <dgm:cxn modelId="{7DFF6E08-07AF-408F-A7FE-C2015765AE9E}" type="presParOf" srcId="{7F2B63D7-2C35-4FF5-8600-33109AECE4C9}" destId="{AC2D6647-AC20-4900-A5CE-9E1B26FCC6C1}" srcOrd="9" destOrd="0" presId="urn:microsoft.com/office/officeart/2005/8/layout/orgChart1"/>
    <dgm:cxn modelId="{FDF456E2-2DE9-49BC-92CA-D53915912EE2}" type="presParOf" srcId="{AC2D6647-AC20-4900-A5CE-9E1B26FCC6C1}" destId="{044AEF47-3DD8-4ECE-82CC-AF73887F4D0F}" srcOrd="0" destOrd="0" presId="urn:microsoft.com/office/officeart/2005/8/layout/orgChart1"/>
    <dgm:cxn modelId="{D33AFF90-36F5-4569-A4EA-6E1C4CC68703}" type="presParOf" srcId="{044AEF47-3DD8-4ECE-82CC-AF73887F4D0F}" destId="{211C8888-498C-42DE-BD23-9FB8FEE4483E}" srcOrd="0" destOrd="0" presId="urn:microsoft.com/office/officeart/2005/8/layout/orgChart1"/>
    <dgm:cxn modelId="{33E542C3-9FAE-4C86-BE57-6920107B6BD4}" type="presParOf" srcId="{044AEF47-3DD8-4ECE-82CC-AF73887F4D0F}" destId="{EC3CCEF3-8853-47BA-8A79-7646199D2CD0}" srcOrd="1" destOrd="0" presId="urn:microsoft.com/office/officeart/2005/8/layout/orgChart1"/>
    <dgm:cxn modelId="{A2D4CA89-761D-408F-BA22-C3B7B40E6A45}" type="presParOf" srcId="{AC2D6647-AC20-4900-A5CE-9E1B26FCC6C1}" destId="{D4EB691C-E9FC-40A0-9EBE-5F9D60EEC99E}" srcOrd="1" destOrd="0" presId="urn:microsoft.com/office/officeart/2005/8/layout/orgChart1"/>
    <dgm:cxn modelId="{0D4376C9-54CD-49D1-B6C2-0F53829B78EB}" type="presParOf" srcId="{AC2D6647-AC20-4900-A5CE-9E1B26FCC6C1}" destId="{21270E9C-C42D-4556-BE67-BC13B9285036}" srcOrd="2" destOrd="0" presId="urn:microsoft.com/office/officeart/2005/8/layout/orgChart1"/>
    <dgm:cxn modelId="{E0BAB666-F84E-4A75-BE6C-2318F74248C7}" type="presParOf" srcId="{7F2B63D7-2C35-4FF5-8600-33109AECE4C9}" destId="{1F77BFB9-1AC8-403D-860D-B11A752F1426}" srcOrd="10" destOrd="0" presId="urn:microsoft.com/office/officeart/2005/8/layout/orgChart1"/>
    <dgm:cxn modelId="{CA8EE4E6-CBC0-4130-B6EC-7A9661135E25}" type="presParOf" srcId="{7F2B63D7-2C35-4FF5-8600-33109AECE4C9}" destId="{46F5198C-A416-4C61-A1E2-D8B7201E80F4}" srcOrd="11" destOrd="0" presId="urn:microsoft.com/office/officeart/2005/8/layout/orgChart1"/>
    <dgm:cxn modelId="{213D87F4-2726-46E6-9161-493EB1CA77B0}" type="presParOf" srcId="{46F5198C-A416-4C61-A1E2-D8B7201E80F4}" destId="{EEB39958-ED70-47E0-A799-A11F89160A20}" srcOrd="0" destOrd="0" presId="urn:microsoft.com/office/officeart/2005/8/layout/orgChart1"/>
    <dgm:cxn modelId="{6D094FDB-BF73-4D8F-A666-996718F8969B}" type="presParOf" srcId="{EEB39958-ED70-47E0-A799-A11F89160A20}" destId="{B1147795-DC93-4F2E-A437-2AF987AF1EBA}" srcOrd="0" destOrd="0" presId="urn:microsoft.com/office/officeart/2005/8/layout/orgChart1"/>
    <dgm:cxn modelId="{CE096356-039A-4F5D-B1F4-E6CC55F733D6}" type="presParOf" srcId="{EEB39958-ED70-47E0-A799-A11F89160A20}" destId="{7823FBE6-9031-47A4-A6C3-2CFC316B571F}" srcOrd="1" destOrd="0" presId="urn:microsoft.com/office/officeart/2005/8/layout/orgChart1"/>
    <dgm:cxn modelId="{CF51940A-9295-4A04-B2C1-189A05761D6B}" type="presParOf" srcId="{46F5198C-A416-4C61-A1E2-D8B7201E80F4}" destId="{9C89323D-0206-41B1-9298-F0D6E5CF220B}" srcOrd="1" destOrd="0" presId="urn:microsoft.com/office/officeart/2005/8/layout/orgChart1"/>
    <dgm:cxn modelId="{8A80D35F-DA28-4BE9-8739-8B9E9DB987FD}" type="presParOf" srcId="{46F5198C-A416-4C61-A1E2-D8B7201E80F4}" destId="{DC15D681-755B-4D23-B8ED-AEFD1B818CD3}" srcOrd="2" destOrd="0" presId="urn:microsoft.com/office/officeart/2005/8/layout/orgChart1"/>
    <dgm:cxn modelId="{947C3B2B-E04F-453A-867E-7CFB8FB9A689}" type="presParOf" srcId="{7F2B63D7-2C35-4FF5-8600-33109AECE4C9}" destId="{7C9B7C21-4370-44D3-8D36-2F658C3ED197}" srcOrd="12" destOrd="0" presId="urn:microsoft.com/office/officeart/2005/8/layout/orgChart1"/>
    <dgm:cxn modelId="{A4CF2E36-389D-4480-822F-854B55274B76}" type="presParOf" srcId="{7F2B63D7-2C35-4FF5-8600-33109AECE4C9}" destId="{8337148B-898E-4157-B6BA-15B828000474}" srcOrd="13" destOrd="0" presId="urn:microsoft.com/office/officeart/2005/8/layout/orgChart1"/>
    <dgm:cxn modelId="{1AF643D0-870E-4006-8B3E-6D28A8A86623}" type="presParOf" srcId="{8337148B-898E-4157-B6BA-15B828000474}" destId="{AAEDD655-A46C-4BC9-9E4C-36D0A9B81323}" srcOrd="0" destOrd="0" presId="urn:microsoft.com/office/officeart/2005/8/layout/orgChart1"/>
    <dgm:cxn modelId="{B0B63B77-EBEC-43BF-9B7C-263398A11B49}" type="presParOf" srcId="{AAEDD655-A46C-4BC9-9E4C-36D0A9B81323}" destId="{883856D7-0F51-4BC2-8D09-45274C40378C}" srcOrd="0" destOrd="0" presId="urn:microsoft.com/office/officeart/2005/8/layout/orgChart1"/>
    <dgm:cxn modelId="{5C83E227-ABDC-433A-83E0-D4012257E5A0}" type="presParOf" srcId="{AAEDD655-A46C-4BC9-9E4C-36D0A9B81323}" destId="{03A9D827-3F60-4C95-9AD7-A9EECCCFB72B}" srcOrd="1" destOrd="0" presId="urn:microsoft.com/office/officeart/2005/8/layout/orgChart1"/>
    <dgm:cxn modelId="{96F807F0-ACE4-44EC-ADDD-9CE0D862FE34}" type="presParOf" srcId="{8337148B-898E-4157-B6BA-15B828000474}" destId="{100090BD-6146-487D-9E19-5175C03D8D7F}" srcOrd="1" destOrd="0" presId="urn:microsoft.com/office/officeart/2005/8/layout/orgChart1"/>
    <dgm:cxn modelId="{557F8FAC-E926-4D8A-9886-660BFEA80261}" type="presParOf" srcId="{8337148B-898E-4157-B6BA-15B828000474}" destId="{C551D03C-4784-46FB-A52C-23560B5DAF07}" srcOrd="2" destOrd="0" presId="urn:microsoft.com/office/officeart/2005/8/layout/orgChart1"/>
    <dgm:cxn modelId="{C4D089CD-5C43-4115-AA53-5BF0F9DCCD81}" type="presParOf" srcId="{7F2B63D7-2C35-4FF5-8600-33109AECE4C9}" destId="{DED273E2-4A98-48D3-95B1-E01CC0B1EAD9}" srcOrd="14" destOrd="0" presId="urn:microsoft.com/office/officeart/2005/8/layout/orgChart1"/>
    <dgm:cxn modelId="{77FF01FF-E6F6-4B04-9B8A-F0DD44B4F829}" type="presParOf" srcId="{7F2B63D7-2C35-4FF5-8600-33109AECE4C9}" destId="{068F38FA-0F5B-4F07-893D-BBC8EABD2792}" srcOrd="15" destOrd="0" presId="urn:microsoft.com/office/officeart/2005/8/layout/orgChart1"/>
    <dgm:cxn modelId="{C7492C9E-5028-47F1-8006-56B0E549D833}" type="presParOf" srcId="{068F38FA-0F5B-4F07-893D-BBC8EABD2792}" destId="{CF53A068-10DC-4090-8B6E-124D6CA330DB}" srcOrd="0" destOrd="0" presId="urn:microsoft.com/office/officeart/2005/8/layout/orgChart1"/>
    <dgm:cxn modelId="{7648BBD3-8A07-4E04-9759-212D8F572649}" type="presParOf" srcId="{CF53A068-10DC-4090-8B6E-124D6CA330DB}" destId="{E30C1DB6-494A-4549-B345-89B9125F41F3}" srcOrd="0" destOrd="0" presId="urn:microsoft.com/office/officeart/2005/8/layout/orgChart1"/>
    <dgm:cxn modelId="{AC8E1E73-F6EB-4C63-BAF0-ABEC2F2D00AB}" type="presParOf" srcId="{CF53A068-10DC-4090-8B6E-124D6CA330DB}" destId="{D065CAAE-73F0-4E80-9B2A-8A1256C32CEB}" srcOrd="1" destOrd="0" presId="urn:microsoft.com/office/officeart/2005/8/layout/orgChart1"/>
    <dgm:cxn modelId="{23368B42-047A-4FF3-8C33-C5AC8AA54285}" type="presParOf" srcId="{068F38FA-0F5B-4F07-893D-BBC8EABD2792}" destId="{28CB1D65-AC66-42A7-AEDB-F9B05FA992E2}" srcOrd="1" destOrd="0" presId="urn:microsoft.com/office/officeart/2005/8/layout/orgChart1"/>
    <dgm:cxn modelId="{E1D56BB0-C6E8-455B-8434-A403A9806864}" type="presParOf" srcId="{068F38FA-0F5B-4F07-893D-BBC8EABD2792}" destId="{A3DA4E89-450E-4D32-82E2-A1A6D4D44974}" srcOrd="2" destOrd="0" presId="urn:microsoft.com/office/officeart/2005/8/layout/orgChart1"/>
    <dgm:cxn modelId="{DB262C44-6653-4965-8FF2-2AD7925307BF}" type="presParOf" srcId="{7F2B63D7-2C35-4FF5-8600-33109AECE4C9}" destId="{E90AA720-5245-4343-8A9B-077F3F44FE7D}" srcOrd="16" destOrd="0" presId="urn:microsoft.com/office/officeart/2005/8/layout/orgChart1"/>
    <dgm:cxn modelId="{B9A71E2D-248F-4071-A04F-022E4EC24506}" type="presParOf" srcId="{7F2B63D7-2C35-4FF5-8600-33109AECE4C9}" destId="{A07BEB12-7AAD-41E7-8278-E351B4A03402}" srcOrd="17" destOrd="0" presId="urn:microsoft.com/office/officeart/2005/8/layout/orgChart1"/>
    <dgm:cxn modelId="{2D744DB0-BF64-4E5F-B66C-B9F942CB752F}" type="presParOf" srcId="{A07BEB12-7AAD-41E7-8278-E351B4A03402}" destId="{DDCE9CD2-5456-444E-B09C-EBE5E89DB2C1}" srcOrd="0" destOrd="0" presId="urn:microsoft.com/office/officeart/2005/8/layout/orgChart1"/>
    <dgm:cxn modelId="{15587644-8614-4060-916C-4FB559F0BCBE}" type="presParOf" srcId="{DDCE9CD2-5456-444E-B09C-EBE5E89DB2C1}" destId="{AAFD0BAE-A655-41E4-AEDE-F4C8F9A2F3F1}" srcOrd="0" destOrd="0" presId="urn:microsoft.com/office/officeart/2005/8/layout/orgChart1"/>
    <dgm:cxn modelId="{D87C3254-C789-4BB0-9935-DD9A7D1A4C71}" type="presParOf" srcId="{DDCE9CD2-5456-444E-B09C-EBE5E89DB2C1}" destId="{BEED45DC-EACD-4F22-BC3A-8092B7536B40}" srcOrd="1" destOrd="0" presId="urn:microsoft.com/office/officeart/2005/8/layout/orgChart1"/>
    <dgm:cxn modelId="{943505F4-2598-4B37-93FB-5D29A1BC40C9}" type="presParOf" srcId="{A07BEB12-7AAD-41E7-8278-E351B4A03402}" destId="{91844241-8214-499F-9FB6-EEFD00E108C6}" srcOrd="1" destOrd="0" presId="urn:microsoft.com/office/officeart/2005/8/layout/orgChart1"/>
    <dgm:cxn modelId="{D84D6B98-D5F3-4BD0-AC94-E0ADC69C4C9B}" type="presParOf" srcId="{A07BEB12-7AAD-41E7-8278-E351B4A03402}" destId="{C8A33FF5-360A-4FE5-9B8B-A59E1B4BF2B6}" srcOrd="2" destOrd="0" presId="urn:microsoft.com/office/officeart/2005/8/layout/orgChart1"/>
    <dgm:cxn modelId="{72663C5B-379F-434E-A6C4-4232FD455579}" type="presParOf" srcId="{7F2B63D7-2C35-4FF5-8600-33109AECE4C9}" destId="{12C743E0-984B-4B66-B1F0-6A203BD297C4}" srcOrd="18" destOrd="0" presId="urn:microsoft.com/office/officeart/2005/8/layout/orgChart1"/>
    <dgm:cxn modelId="{5FDC43E6-8136-4FC7-9181-C483EB252203}" type="presParOf" srcId="{7F2B63D7-2C35-4FF5-8600-33109AECE4C9}" destId="{E9D93C29-A4BA-4D40-A866-CAB1188104EC}" srcOrd="19" destOrd="0" presId="urn:microsoft.com/office/officeart/2005/8/layout/orgChart1"/>
    <dgm:cxn modelId="{0352920B-C51A-4481-810A-A3C6E2369C04}" type="presParOf" srcId="{E9D93C29-A4BA-4D40-A866-CAB1188104EC}" destId="{779644CD-C758-4114-A35F-6FE0E984EDCB}" srcOrd="0" destOrd="0" presId="urn:microsoft.com/office/officeart/2005/8/layout/orgChart1"/>
    <dgm:cxn modelId="{B28D0045-57D0-4C85-B92F-5C91F714C2EB}" type="presParOf" srcId="{779644CD-C758-4114-A35F-6FE0E984EDCB}" destId="{28B7B26B-9CE3-4268-AC78-3065ADF2A410}" srcOrd="0" destOrd="0" presId="urn:microsoft.com/office/officeart/2005/8/layout/orgChart1"/>
    <dgm:cxn modelId="{4BD13108-F478-4897-9415-1FCE6C96D5DA}" type="presParOf" srcId="{779644CD-C758-4114-A35F-6FE0E984EDCB}" destId="{307872C0-8D14-447D-9E7A-8F10477E05FF}" srcOrd="1" destOrd="0" presId="urn:microsoft.com/office/officeart/2005/8/layout/orgChart1"/>
    <dgm:cxn modelId="{1BF00F23-B40C-45E2-ACBC-AC1E9BEC18AA}" type="presParOf" srcId="{E9D93C29-A4BA-4D40-A866-CAB1188104EC}" destId="{7B3FAD10-8B26-4890-AA13-4B929EF1B35F}" srcOrd="1" destOrd="0" presId="urn:microsoft.com/office/officeart/2005/8/layout/orgChart1"/>
    <dgm:cxn modelId="{53FBA48C-21BE-4ADC-87E5-AB653F0C0372}" type="presParOf" srcId="{E9D93C29-A4BA-4D40-A866-CAB1188104EC}" destId="{84D95DB8-1ACC-466E-823A-D21BFE406A8C}" srcOrd="2" destOrd="0" presId="urn:microsoft.com/office/officeart/2005/8/layout/orgChart1"/>
    <dgm:cxn modelId="{4E067AA9-A31D-4B66-A1FB-96A2BA4EE323}" type="presParOf" srcId="{57A9F600-B8BA-4B70-9738-6CB6D62BB8B8}" destId="{90D38B8D-F68A-43B2-8517-A4982CE1EFCF}" srcOrd="2" destOrd="0" presId="urn:microsoft.com/office/officeart/2005/8/layout/orgChart1"/>
    <dgm:cxn modelId="{F89188A2-9C9F-4373-8F7D-846DEEC334FD}" type="presParOf" srcId="{77520EA3-F9DF-464C-9DD0-0E0BEB16A00E}" destId="{1DB9F2AA-77E6-4AF4-90BE-CFA640BDAD6C}" srcOrd="4" destOrd="0" presId="urn:microsoft.com/office/officeart/2005/8/layout/orgChart1"/>
    <dgm:cxn modelId="{9CBFC9DE-0AD0-4ECB-A739-86BB50BA05A3}" type="presParOf" srcId="{77520EA3-F9DF-464C-9DD0-0E0BEB16A00E}" destId="{CA61E000-4A81-4D33-8904-ABCA5B04622F}" srcOrd="5" destOrd="0" presId="urn:microsoft.com/office/officeart/2005/8/layout/orgChart1"/>
    <dgm:cxn modelId="{30EFAC2A-93B7-42E3-8B06-0020F3BA662D}" type="presParOf" srcId="{CA61E000-4A81-4D33-8904-ABCA5B04622F}" destId="{F3A1CB1F-916B-47B7-AAF9-8FFE9B14823A}" srcOrd="0" destOrd="0" presId="urn:microsoft.com/office/officeart/2005/8/layout/orgChart1"/>
    <dgm:cxn modelId="{3F7380F8-10B4-47CD-9199-826965267097}" type="presParOf" srcId="{F3A1CB1F-916B-47B7-AAF9-8FFE9B14823A}" destId="{16FAAACD-A120-48A7-81C2-F54694B38B76}" srcOrd="0" destOrd="0" presId="urn:microsoft.com/office/officeart/2005/8/layout/orgChart1"/>
    <dgm:cxn modelId="{6DF4C46C-8438-401C-B91A-521784A70C66}" type="presParOf" srcId="{F3A1CB1F-916B-47B7-AAF9-8FFE9B14823A}" destId="{28777B24-806E-4F13-B557-619431C87861}" srcOrd="1" destOrd="0" presId="urn:microsoft.com/office/officeart/2005/8/layout/orgChart1"/>
    <dgm:cxn modelId="{96DB48E1-3C3E-44D1-87C0-B22E07DFF04D}" type="presParOf" srcId="{CA61E000-4A81-4D33-8904-ABCA5B04622F}" destId="{45C3D5C8-1327-46DC-B777-AD875843D2AB}" srcOrd="1" destOrd="0" presId="urn:microsoft.com/office/officeart/2005/8/layout/orgChart1"/>
    <dgm:cxn modelId="{A7EF4FCE-C598-4CC0-BBD3-F7395B64839E}" type="presParOf" srcId="{45C3D5C8-1327-46DC-B777-AD875843D2AB}" destId="{0B4752B6-A4A2-4145-B1C9-24BD351D3BA6}" srcOrd="0" destOrd="0" presId="urn:microsoft.com/office/officeart/2005/8/layout/orgChart1"/>
    <dgm:cxn modelId="{41E50B5E-DB26-4F74-9CC3-1A7331E81AA0}" type="presParOf" srcId="{45C3D5C8-1327-46DC-B777-AD875843D2AB}" destId="{B3D3B885-475A-48DA-A2E9-70BED8B41BB1}" srcOrd="1" destOrd="0" presId="urn:microsoft.com/office/officeart/2005/8/layout/orgChart1"/>
    <dgm:cxn modelId="{8E135D40-1DAA-4919-BC9C-2FBA9268C589}" type="presParOf" srcId="{B3D3B885-475A-48DA-A2E9-70BED8B41BB1}" destId="{03AFFE96-CB14-4501-B6B0-2E17DC303127}" srcOrd="0" destOrd="0" presId="urn:microsoft.com/office/officeart/2005/8/layout/orgChart1"/>
    <dgm:cxn modelId="{049CFD78-3581-44A0-9754-A2FCA898D83F}" type="presParOf" srcId="{03AFFE96-CB14-4501-B6B0-2E17DC303127}" destId="{62590D8D-5846-42B1-9A1A-33DF9BF2911E}" srcOrd="0" destOrd="0" presId="urn:microsoft.com/office/officeart/2005/8/layout/orgChart1"/>
    <dgm:cxn modelId="{F6D13B4E-837B-4BEC-B150-A6AC7645171C}" type="presParOf" srcId="{03AFFE96-CB14-4501-B6B0-2E17DC303127}" destId="{8E874F44-6951-449D-A847-1F81A9358A35}" srcOrd="1" destOrd="0" presId="urn:microsoft.com/office/officeart/2005/8/layout/orgChart1"/>
    <dgm:cxn modelId="{F5BE3221-922E-4850-BC8E-7D54DEF191C1}" type="presParOf" srcId="{B3D3B885-475A-48DA-A2E9-70BED8B41BB1}" destId="{C805D010-6376-4D1D-9F5D-77758D4DD660}" srcOrd="1" destOrd="0" presId="urn:microsoft.com/office/officeart/2005/8/layout/orgChart1"/>
    <dgm:cxn modelId="{7190AD65-5CBD-4CB3-890C-63CB3EA11CC8}" type="presParOf" srcId="{B3D3B885-475A-48DA-A2E9-70BED8B41BB1}" destId="{FBD63304-A2A1-4582-B2FB-F9085DA7A20E}" srcOrd="2" destOrd="0" presId="urn:microsoft.com/office/officeart/2005/8/layout/orgChart1"/>
    <dgm:cxn modelId="{5292A641-ECB2-4389-8D23-719E21D39E1E}" type="presParOf" srcId="{45C3D5C8-1327-46DC-B777-AD875843D2AB}" destId="{12FB547E-A6A6-4F2A-8F1F-D106A81BAEC0}" srcOrd="2" destOrd="0" presId="urn:microsoft.com/office/officeart/2005/8/layout/orgChart1"/>
    <dgm:cxn modelId="{F963D5D5-F89D-4708-9E7C-745B3D7BF444}" type="presParOf" srcId="{45C3D5C8-1327-46DC-B777-AD875843D2AB}" destId="{FABEEC6C-55D8-47E4-AAC3-AEE978C3ECEA}" srcOrd="3" destOrd="0" presId="urn:microsoft.com/office/officeart/2005/8/layout/orgChart1"/>
    <dgm:cxn modelId="{37ECBA1D-93DA-4C8B-AEAA-8E4DDA42E5DA}" type="presParOf" srcId="{FABEEC6C-55D8-47E4-AAC3-AEE978C3ECEA}" destId="{07E40D1F-E9AF-4D33-AF2A-90EF7FCAD407}" srcOrd="0" destOrd="0" presId="urn:microsoft.com/office/officeart/2005/8/layout/orgChart1"/>
    <dgm:cxn modelId="{37B8F428-348A-4D14-81B5-1ED1FC5B1FD4}" type="presParOf" srcId="{07E40D1F-E9AF-4D33-AF2A-90EF7FCAD407}" destId="{B4B7A9E8-086E-46FA-BCC3-D7DBA7CB3248}" srcOrd="0" destOrd="0" presId="urn:microsoft.com/office/officeart/2005/8/layout/orgChart1"/>
    <dgm:cxn modelId="{4CD60EE9-AB5F-4E3C-8190-3EB76A8CFD74}" type="presParOf" srcId="{07E40D1F-E9AF-4D33-AF2A-90EF7FCAD407}" destId="{22F663E6-F92A-4CB7-97A2-BBD8415FA22F}" srcOrd="1" destOrd="0" presId="urn:microsoft.com/office/officeart/2005/8/layout/orgChart1"/>
    <dgm:cxn modelId="{F6BAF168-5E26-4D4B-867B-B233E201146E}" type="presParOf" srcId="{FABEEC6C-55D8-47E4-AAC3-AEE978C3ECEA}" destId="{728325E5-50A1-49F1-90BF-B7E6822B2D7F}" srcOrd="1" destOrd="0" presId="urn:microsoft.com/office/officeart/2005/8/layout/orgChart1"/>
    <dgm:cxn modelId="{62369B7B-74FF-4B20-BDFB-19343D679534}" type="presParOf" srcId="{FABEEC6C-55D8-47E4-AAC3-AEE978C3ECEA}" destId="{218D8743-6947-40BE-9DFF-66C2AE1810ED}" srcOrd="2" destOrd="0" presId="urn:microsoft.com/office/officeart/2005/8/layout/orgChart1"/>
    <dgm:cxn modelId="{85FCF713-0D7B-4B00-9EAA-22230DD83DDE}" type="presParOf" srcId="{45C3D5C8-1327-46DC-B777-AD875843D2AB}" destId="{1B8D0DF6-1D88-45D5-B185-15150275D64F}" srcOrd="4" destOrd="0" presId="urn:microsoft.com/office/officeart/2005/8/layout/orgChart1"/>
    <dgm:cxn modelId="{9A0675D9-0609-478A-A232-D336A9BB7C3D}" type="presParOf" srcId="{45C3D5C8-1327-46DC-B777-AD875843D2AB}" destId="{03D69C6B-22F8-42ED-AD3D-87C52C9FABE1}" srcOrd="5" destOrd="0" presId="urn:microsoft.com/office/officeart/2005/8/layout/orgChart1"/>
    <dgm:cxn modelId="{A5C4F0D7-B26F-4B44-9376-4E188CAF3999}" type="presParOf" srcId="{03D69C6B-22F8-42ED-AD3D-87C52C9FABE1}" destId="{9DD6EB18-B9BD-4E70-8A83-BD19244D09E9}" srcOrd="0" destOrd="0" presId="urn:microsoft.com/office/officeart/2005/8/layout/orgChart1"/>
    <dgm:cxn modelId="{25085D8F-7473-4A42-AFF2-139F919298F9}" type="presParOf" srcId="{9DD6EB18-B9BD-4E70-8A83-BD19244D09E9}" destId="{A804A769-7727-47D0-9B66-A3C14B68B328}" srcOrd="0" destOrd="0" presId="urn:microsoft.com/office/officeart/2005/8/layout/orgChart1"/>
    <dgm:cxn modelId="{6E30A9E9-F417-4565-96A4-2799A3B88B04}" type="presParOf" srcId="{9DD6EB18-B9BD-4E70-8A83-BD19244D09E9}" destId="{8F492D9F-9C83-47FA-89E5-B1D9731FF452}" srcOrd="1" destOrd="0" presId="urn:microsoft.com/office/officeart/2005/8/layout/orgChart1"/>
    <dgm:cxn modelId="{EE2AFE55-0C2C-4780-8C76-F895C6BB4AD1}" type="presParOf" srcId="{03D69C6B-22F8-42ED-AD3D-87C52C9FABE1}" destId="{61EE0B3B-0BF0-4B7E-ABD2-2BC49E67F137}" srcOrd="1" destOrd="0" presId="urn:microsoft.com/office/officeart/2005/8/layout/orgChart1"/>
    <dgm:cxn modelId="{6DE4ECCD-FCE8-4D01-9F6B-7EF574E5DCD3}" type="presParOf" srcId="{03D69C6B-22F8-42ED-AD3D-87C52C9FABE1}" destId="{5DCFAC38-E4E6-49CF-A1D4-AC57A65CEC4A}" srcOrd="2" destOrd="0" presId="urn:microsoft.com/office/officeart/2005/8/layout/orgChart1"/>
    <dgm:cxn modelId="{B3FEC9B4-2E59-4219-8A08-C709B1C18313}" type="presParOf" srcId="{CA61E000-4A81-4D33-8904-ABCA5B04622F}" destId="{B6D84F36-C6FA-455B-A508-753BAB0FECF1}" srcOrd="2" destOrd="0" presId="urn:microsoft.com/office/officeart/2005/8/layout/orgChart1"/>
    <dgm:cxn modelId="{ABA13876-58FA-4C5C-8E5A-880AD7D730AE}" type="presParOf" srcId="{B023E624-07FB-4FD3-A099-A71124C4781B}" destId="{743AD5F6-2A62-4C5C-89AE-B9473F264E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8DA5D4-744D-4E29-A516-6AB845502F7B}" type="doc">
      <dgm:prSet loTypeId="urn:microsoft.com/office/officeart/2005/8/layout/orgChart1" loCatId="hierarchy" qsTypeId="urn:microsoft.com/office/officeart/2005/8/quickstyle/simple5" qsCatId="simple" csTypeId="urn:microsoft.com/office/officeart/2005/8/colors/accent3_2" csCatId="accent3" phldr="1"/>
      <dgm:spPr/>
      <dgm:t>
        <a:bodyPr/>
        <a:lstStyle/>
        <a:p>
          <a:endParaRPr lang="en-GB"/>
        </a:p>
      </dgm:t>
    </dgm:pt>
    <dgm:pt modelId="{A72355A0-6518-4959-A5BD-09C2DCC052E1}">
      <dgm:prSet phldrT="[Texto]" custT="1"/>
      <dgm:spPr>
        <a:solidFill>
          <a:srgbClr val="EFE7FF"/>
        </a:solidFill>
      </dgm:spPr>
      <dgm:t>
        <a:bodyPr/>
        <a:lstStyle/>
        <a:p>
          <a:pPr algn="ctr"/>
          <a:r>
            <a:rPr lang="en-GB" sz="1600" noProof="0" dirty="0" err="1" smtClean="0">
              <a:solidFill>
                <a:srgbClr val="CC0099"/>
              </a:solidFill>
              <a:latin typeface="Segoe UI Semibold" panose="020B0702040204020203" pitchFamily="34" charset="0"/>
              <a:cs typeface="Segoe UI Semibold" panose="020B0702040204020203" pitchFamily="34" charset="0"/>
            </a:rPr>
            <a:t>Técnicas</a:t>
          </a:r>
          <a:r>
            <a:rPr lang="en-GB" sz="1600" noProof="0" dirty="0" smtClean="0">
              <a:solidFill>
                <a:srgbClr val="CC0099"/>
              </a:solidFill>
              <a:latin typeface="Segoe UI Semibold" panose="020B0702040204020203" pitchFamily="34" charset="0"/>
              <a:cs typeface="Segoe UI Semibold" panose="020B0702040204020203" pitchFamily="34" charset="0"/>
            </a:rPr>
            <a:t> de </a:t>
          </a:r>
          <a:r>
            <a:rPr lang="en-GB" sz="1600" noProof="0" dirty="0" err="1" smtClean="0">
              <a:solidFill>
                <a:srgbClr val="CC0099"/>
              </a:solidFill>
              <a:latin typeface="Segoe UI Semibold" panose="020B0702040204020203" pitchFamily="34" charset="0"/>
              <a:cs typeface="Segoe UI Semibold" panose="020B0702040204020203" pitchFamily="34" charset="0"/>
            </a:rPr>
            <a:t>Optimización</a:t>
          </a:r>
          <a:endParaRPr lang="en-GB" sz="1600" noProof="0" dirty="0">
            <a:solidFill>
              <a:srgbClr val="CC0099"/>
            </a:solidFill>
            <a:latin typeface="Segoe UI Semibold" panose="020B0702040204020203" pitchFamily="34" charset="0"/>
            <a:cs typeface="Segoe UI Semibold" panose="020B0702040204020203" pitchFamily="34" charset="0"/>
          </a:endParaRPr>
        </a:p>
      </dgm:t>
    </dgm:pt>
    <dgm:pt modelId="{41FFC5F3-7290-4618-B6A6-E710A9B7DE0A}" type="parTrans" cxnId="{5DC2F558-7AA5-43E7-9A46-95E4C9A371F4}">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ADA048F7-C034-435F-8FA7-1723B73C72AA}" type="sibTrans" cxnId="{5DC2F558-7AA5-43E7-9A46-95E4C9A371F4}">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631D11A8-5105-4859-B595-864E9DD76999}">
      <dgm:prSet phldrT="[Texto]" custT="1"/>
      <dgm:spPr>
        <a:solidFill>
          <a:srgbClr val="EFE7FF"/>
        </a:solidFill>
      </dgm:spPr>
      <dgm:t>
        <a:bodyPr/>
        <a:lstStyle/>
        <a:p>
          <a:pPr algn="ctr"/>
          <a:r>
            <a:rPr lang="en-GB" sz="1400" noProof="0" dirty="0" smtClean="0">
              <a:solidFill>
                <a:srgbClr val="7030A0"/>
              </a:solidFill>
              <a:latin typeface="Segoe UI Light" panose="020B0502040204020203" pitchFamily="34" charset="0"/>
              <a:cs typeface="Segoe UI Light" panose="020B0502040204020203" pitchFamily="34" charset="0"/>
            </a:rPr>
            <a:t>Hasta hora:</a:t>
          </a:r>
        </a:p>
        <a:p>
          <a:pPr algn="ctr"/>
          <a:r>
            <a:rPr lang="en-GB" sz="14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noProof="0" dirty="0" smtClean="0">
              <a:solidFill>
                <a:srgbClr val="7030A0"/>
              </a:solidFill>
              <a:latin typeface="Segoe UI Semibold" panose="020B0702040204020203" pitchFamily="34" charset="0"/>
              <a:cs typeface="Segoe UI Semibold" panose="020B0702040204020203" pitchFamily="34" charset="0"/>
            </a:rPr>
            <a:t> </a:t>
          </a:r>
          <a:r>
            <a:rPr lang="en-GB" sz="1400" noProof="0" dirty="0" err="1" smtClean="0">
              <a:solidFill>
                <a:srgbClr val="7030A0"/>
              </a:solidFill>
              <a:latin typeface="Segoe UI Semibold" panose="020B0702040204020203" pitchFamily="34" charset="0"/>
              <a:cs typeface="Segoe UI Semibold" panose="020B0702040204020203" pitchFamily="34" charset="0"/>
            </a:rPr>
            <a:t>Estocásticos</a:t>
          </a:r>
          <a:endParaRPr lang="en-GB" sz="1400" noProof="0" dirty="0">
            <a:solidFill>
              <a:srgbClr val="7030A0"/>
            </a:solidFill>
            <a:latin typeface="Segoe UI Semibold" panose="020B0702040204020203" pitchFamily="34" charset="0"/>
            <a:cs typeface="Segoe UI Semibold" panose="020B0702040204020203" pitchFamily="34" charset="0"/>
          </a:endParaRPr>
        </a:p>
      </dgm:t>
    </dgm:pt>
    <dgm:pt modelId="{44FBF16B-3A54-4CAB-AC1A-9DCF9755F604}" type="parTrans" cxnId="{8AFD59AE-6522-4FF3-920D-FDB98AAB8B3F}">
      <dgm:prSet/>
      <dgm:spPr>
        <a:ln>
          <a:noFill/>
        </a:ln>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8D4FC796-342B-4694-92A8-68B8F132FF92}" type="sibTrans" cxnId="{8AFD59AE-6522-4FF3-920D-FDB98AAB8B3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FBB59340-1B79-46D5-AC34-DD40B115DAEA}" type="asst">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Programación</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600" noProof="0" dirty="0" smtClean="0">
              <a:solidFill>
                <a:srgbClr val="7030A0"/>
              </a:solidFill>
              <a:latin typeface="Segoe UI Semibold" panose="020B0702040204020203" pitchFamily="34" charset="0"/>
              <a:cs typeface="Segoe UI Semibold" panose="020B0702040204020203" pitchFamily="34" charset="0"/>
            </a:rPr>
            <a:t>Lineal </a:t>
          </a:r>
          <a:r>
            <a:rPr lang="en-GB" sz="1400" noProof="0" dirty="0" smtClean="0">
              <a:solidFill>
                <a:srgbClr val="7030A0"/>
              </a:solidFill>
              <a:latin typeface="Segoe UI Light" panose="020B0502040204020203" pitchFamily="34" charset="0"/>
              <a:cs typeface="Segoe UI Light" panose="020B0502040204020203" pitchFamily="34" charset="0"/>
            </a:rPr>
            <a:t>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CCEA9D03-4F7B-462A-BC44-9BFF85DD5013}" type="parTrans" cxnId="{8392464A-FCD9-426A-B24D-153533513ADB}">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7A598077-7D53-4A6B-8637-DFF023786380}" type="sibTrans" cxnId="{8392464A-FCD9-426A-B24D-153533513ADB}">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642E1712-FBD7-4F31-BA04-D2AFC1D3141D}" type="asst">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Programación</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600" noProof="0" dirty="0" smtClean="0">
              <a:solidFill>
                <a:srgbClr val="7030A0"/>
              </a:solidFill>
              <a:latin typeface="Segoe UI Semibold" panose="020B0702040204020203" pitchFamily="34" charset="0"/>
              <a:cs typeface="Segoe UI Semibold" panose="020B0702040204020203" pitchFamily="34" charset="0"/>
            </a:rPr>
            <a:t>No Lineal </a:t>
          </a:r>
          <a:r>
            <a:rPr lang="en-GB" sz="1400" noProof="0" dirty="0" smtClean="0">
              <a:solidFill>
                <a:srgbClr val="7030A0"/>
              </a:solidFill>
              <a:latin typeface="Segoe UI Light" panose="020B0502040204020203" pitchFamily="34" charset="0"/>
              <a:cs typeface="Segoe UI Light" panose="020B0502040204020203" pitchFamily="34" charset="0"/>
            </a:rPr>
            <a:t>NLP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61FE19F4-AB91-4B90-811C-79FBF643D1A4}" type="parTrans" cxnId="{B94E1859-893F-447A-B974-94B9150DD876}">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4B7F0D0B-4002-4C39-8EC0-92E384F4C3AE}" type="sibTrans" cxnId="{B94E1859-893F-447A-B974-94B9150DD876}">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2F694DD8-9B5F-4AE9-9379-3CC54EC31DA5}" type="asst">
      <dgm:prSet phldrT="[Texto]" custT="1"/>
      <dgm:spPr>
        <a:solidFill>
          <a:srgbClr val="EFE7FF"/>
        </a:solidFill>
      </dgm:spPr>
      <dgm:t>
        <a:bodyPr/>
        <a:lstStyle/>
        <a:p>
          <a:pPr algn="ctr"/>
          <a:r>
            <a:rPr lang="en-GB" sz="1600" noProof="0" dirty="0" err="1" smtClean="0">
              <a:solidFill>
                <a:srgbClr val="7030A0"/>
              </a:solidFill>
              <a:latin typeface="Segoe UI Semibold" panose="020B0702040204020203" pitchFamily="34" charset="0"/>
              <a:cs typeface="Segoe UI Semibold" panose="020B0702040204020203" pitchFamily="34" charset="0"/>
            </a:rPr>
            <a:t>Mixto</a:t>
          </a:r>
          <a:r>
            <a:rPr lang="en-GB" sz="1800" noProof="0" dirty="0" smtClean="0">
              <a:solidFill>
                <a:srgbClr val="7030A0"/>
              </a:solidFill>
              <a:latin typeface="Segoe UI Semibold" panose="020B0702040204020203" pitchFamily="34" charset="0"/>
              <a:cs typeface="Segoe UI Semibold" panose="020B0702040204020203" pitchFamily="34" charset="0"/>
            </a:rPr>
            <a:t>:</a:t>
          </a:r>
          <a:r>
            <a:rPr lang="en-GB" sz="1400" noProof="0" dirty="0" smtClean="0">
              <a:solidFill>
                <a:srgbClr val="7030A0"/>
              </a:solidFill>
              <a:latin typeface="Segoe UI Light" panose="020B0502040204020203" pitchFamily="34" charset="0"/>
              <a:cs typeface="Segoe UI Light" panose="020B0502040204020203" pitchFamily="34" charset="0"/>
            </a:rPr>
            <a:t> LP and NLP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77486723-E0C2-43FA-9233-2482DD0C5F64}" type="parTrans" cxnId="{53D76AC3-F694-4008-B2EA-41E6F436DA25}">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69D44514-6047-49EB-9234-6C62CF8158DE}" type="sibTrans" cxnId="{53D76AC3-F694-4008-B2EA-41E6F436DA25}">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A0B808E9-68F6-442A-A5B4-80F72E7154CC}">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Inicialmente</a:t>
          </a:r>
          <a:r>
            <a:rPr lang="en-GB" sz="1400" noProof="0" dirty="0" smtClean="0">
              <a:solidFill>
                <a:srgbClr val="7030A0"/>
              </a:solidFill>
              <a:latin typeface="Segoe UI Light" panose="020B0502040204020203" pitchFamily="34" charset="0"/>
              <a:cs typeface="Segoe UI Light" panose="020B0502040204020203" pitchFamily="34" charset="0"/>
            </a:rPr>
            <a:t>: </a:t>
          </a:r>
        </a:p>
        <a:p>
          <a:pPr algn="ctr"/>
          <a:r>
            <a:rPr lang="en-GB" sz="14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noProof="0" dirty="0" smtClean="0">
              <a:solidFill>
                <a:srgbClr val="7030A0"/>
              </a:solidFill>
              <a:latin typeface="Segoe UI Semibold" panose="020B0702040204020203" pitchFamily="34" charset="0"/>
              <a:cs typeface="Segoe UI Semibold" panose="020B0702040204020203" pitchFamily="34" charset="0"/>
            </a:rPr>
            <a:t> </a:t>
          </a:r>
          <a:r>
            <a:rPr lang="en-GB" sz="1400" noProof="0" dirty="0" err="1" smtClean="0">
              <a:solidFill>
                <a:srgbClr val="7030A0"/>
              </a:solidFill>
              <a:latin typeface="Segoe UI Semibold" panose="020B0702040204020203" pitchFamily="34" charset="0"/>
              <a:cs typeface="Segoe UI Semibold" panose="020B0702040204020203" pitchFamily="34" charset="0"/>
            </a:rPr>
            <a:t>determinísticos</a:t>
          </a:r>
          <a:endParaRPr lang="en-GB" sz="1400" noProof="0" dirty="0">
            <a:solidFill>
              <a:srgbClr val="7030A0"/>
            </a:solidFill>
            <a:latin typeface="Segoe UI Semibold" panose="020B0702040204020203" pitchFamily="34" charset="0"/>
            <a:cs typeface="Segoe UI Semibold" panose="020B0702040204020203" pitchFamily="34" charset="0"/>
          </a:endParaRPr>
        </a:p>
      </dgm:t>
    </dgm:pt>
    <dgm:pt modelId="{7E2F1F95-1C7B-40CA-AD8C-B2A1100D7D58}" type="parTrans" cxnId="{9BF21C24-2414-4B6C-839B-4FEA32293972}">
      <dgm:prSet/>
      <dgm:spPr>
        <a:ln>
          <a:noFill/>
        </a:ln>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732BE159-3CEC-4555-9BF6-806197FE4800}" type="sibTrans" cxnId="{9BF21C24-2414-4B6C-839B-4FEA32293972}">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1415E781-E2EC-47BD-8BF3-7C62E54339A7}">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Algoritmos</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Genéticos</a:t>
          </a:r>
          <a:r>
            <a:rPr lang="en-GB" sz="1200" noProof="0" dirty="0" smtClean="0">
              <a:solidFill>
                <a:srgbClr val="7030A0"/>
              </a:solidFill>
              <a:latin typeface="Segoe UI Light" panose="020B0502040204020203" pitchFamily="34" charset="0"/>
              <a:cs typeface="Segoe UI Light" panose="020B0502040204020203" pitchFamily="34" charset="0"/>
            </a:rPr>
            <a:t> GA</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8D64FA13-D854-4B23-8862-E26C228E9EAC}" type="parTrans" cxnId="{21393CAF-3146-4378-A555-ABF7923DF234}">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8EF4A3B7-0737-4C74-BE3C-86EC06E3890D}" type="sibTrans" cxnId="{21393CAF-3146-4378-A555-ABF7923DF234}">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C84B4BB5-9E50-47F6-BC8F-489A453B57EF}">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Optimización</a:t>
          </a:r>
          <a:r>
            <a:rPr lang="en-GB" sz="1200" noProof="0" dirty="0" smtClean="0">
              <a:solidFill>
                <a:srgbClr val="7030A0"/>
              </a:solidFill>
              <a:latin typeface="Segoe UI Light" panose="020B0502040204020203" pitchFamily="34" charset="0"/>
              <a:cs typeface="Segoe UI Light" panose="020B0502040204020203" pitchFamily="34" charset="0"/>
            </a:rPr>
            <a:t> Colonia de </a:t>
          </a:r>
          <a:r>
            <a:rPr lang="en-GB" sz="1200" noProof="0" dirty="0" err="1" smtClean="0">
              <a:solidFill>
                <a:srgbClr val="7030A0"/>
              </a:solidFill>
              <a:latin typeface="Segoe UI Light" panose="020B0502040204020203" pitchFamily="34" charset="0"/>
              <a:cs typeface="Segoe UI Light" panose="020B0502040204020203" pitchFamily="34" charset="0"/>
            </a:rPr>
            <a:t>Hormigas</a:t>
          </a:r>
          <a:r>
            <a:rPr lang="en-GB" sz="1200" noProof="0" dirty="0" smtClean="0">
              <a:solidFill>
                <a:srgbClr val="7030A0"/>
              </a:solidFill>
              <a:latin typeface="Segoe UI Light" panose="020B0502040204020203" pitchFamily="34" charset="0"/>
              <a:cs typeface="Segoe UI Light" panose="020B0502040204020203" pitchFamily="34" charset="0"/>
            </a:rPr>
            <a:t> ACO</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E044A7ED-6A23-49E0-9B32-C06225992D7C}" type="parTrans" cxnId="{F356BEF1-9E1D-419E-B496-8EF4658BDA1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40807432-9DAA-44B4-9478-4B8D3EFBAF2F}" type="sibTrans" cxnId="{F356BEF1-9E1D-419E-B496-8EF4658BDA1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5AF7AE56-C0AC-4E73-A000-429BA5A937A2}">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Búsqueda</a:t>
          </a:r>
          <a:r>
            <a:rPr lang="en-GB" sz="1200" noProof="0" dirty="0" smtClean="0">
              <a:solidFill>
                <a:srgbClr val="7030A0"/>
              </a:solidFill>
              <a:latin typeface="Segoe UI Light" panose="020B0502040204020203" pitchFamily="34" charset="0"/>
              <a:cs typeface="Segoe UI Light" panose="020B0502040204020203" pitchFamily="34" charset="0"/>
            </a:rPr>
            <a:t> de </a:t>
          </a:r>
          <a:r>
            <a:rPr lang="en-GB" sz="1200" noProof="0" dirty="0" err="1" smtClean="0">
              <a:solidFill>
                <a:srgbClr val="7030A0"/>
              </a:solidFill>
              <a:latin typeface="Segoe UI Light" panose="020B0502040204020203" pitchFamily="34" charset="0"/>
              <a:cs typeface="Segoe UI Light" panose="020B0502040204020203" pitchFamily="34" charset="0"/>
            </a:rPr>
            <a:t>armonía</a:t>
          </a:r>
          <a:r>
            <a:rPr lang="en-GB" sz="1200" noProof="0" dirty="0" smtClean="0">
              <a:solidFill>
                <a:srgbClr val="7030A0"/>
              </a:solidFill>
              <a:latin typeface="Segoe UI Light" panose="020B0502040204020203" pitchFamily="34" charset="0"/>
              <a:cs typeface="Segoe UI Light" panose="020B0502040204020203" pitchFamily="34" charset="0"/>
            </a:rPr>
            <a:t> HS</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D69E7F6E-ED3D-405E-AD41-47D4CD69D826}" type="parTrans" cxnId="{1ED11740-D16B-4897-A450-CDC894A9460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A76AB440-96C6-42BF-9343-270F01F230BC}" type="sibTrans" cxnId="{1ED11740-D16B-4897-A450-CDC894A9460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7AE61A5E-4434-46E9-8D01-51E00B67C8A4}">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Enjambre</a:t>
          </a:r>
          <a:r>
            <a:rPr lang="en-GB" sz="1200" noProof="0" dirty="0" smtClean="0">
              <a:solidFill>
                <a:srgbClr val="7030A0"/>
              </a:solidFill>
              <a:latin typeface="Segoe UI Light" panose="020B0502040204020203" pitchFamily="34" charset="0"/>
              <a:cs typeface="Segoe UI Light" panose="020B0502040204020203" pitchFamily="34" charset="0"/>
            </a:rPr>
            <a:t> de </a:t>
          </a:r>
          <a:r>
            <a:rPr lang="en-GB" sz="1200" noProof="0" dirty="0" err="1" smtClean="0">
              <a:solidFill>
                <a:srgbClr val="7030A0"/>
              </a:solidFill>
              <a:latin typeface="Segoe UI Light" panose="020B0502040204020203" pitchFamily="34" charset="0"/>
              <a:cs typeface="Segoe UI Light" panose="020B0502040204020203" pitchFamily="34" charset="0"/>
            </a:rPr>
            <a:t>particulas</a:t>
          </a:r>
          <a:r>
            <a:rPr lang="en-GB" sz="1200" noProof="0" dirty="0" smtClean="0">
              <a:solidFill>
                <a:srgbClr val="7030A0"/>
              </a:solidFill>
              <a:latin typeface="Segoe UI Light" panose="020B0502040204020203" pitchFamily="34" charset="0"/>
              <a:cs typeface="Segoe UI Light" panose="020B0502040204020203" pitchFamily="34" charset="0"/>
            </a:rPr>
            <a:t> PSO</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47DA9960-EDF0-49BD-A57F-56A241D990E2}" type="parTrans" cxnId="{60A2D3C2-8209-4E6F-97C1-9A9355E5DE5C}">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6B46E6E1-822C-42B7-B9C4-54E0F08A6D8C}" type="sibTrans" cxnId="{60A2D3C2-8209-4E6F-97C1-9A9355E5DE5C}">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9B0DA5DE-B72B-452E-A2BC-A8D407BFD4A2}">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Algoritmo</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basado</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en</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heurística</a:t>
          </a:r>
          <a:r>
            <a:rPr lang="en-GB" sz="1200" noProof="0" dirty="0" smtClean="0">
              <a:solidFill>
                <a:srgbClr val="7030A0"/>
              </a:solidFill>
              <a:latin typeface="Segoe UI Light" panose="020B0502040204020203" pitchFamily="34" charset="0"/>
              <a:cs typeface="Segoe UI Light" panose="020B0502040204020203" pitchFamily="34" charset="0"/>
            </a:rPr>
            <a:t> HBA</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4155694F-D258-4BC3-9EDE-64C03C4CD713}" type="parTrans" cxnId="{3A1594A2-B46C-4BAB-88A9-99FBC496829A}">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C2613FCF-33DE-4542-90A3-028F1CABDFEB}" type="sibTrans" cxnId="{3A1594A2-B46C-4BAB-88A9-99FBC496829A}">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950F2D2F-F9C7-4F5E-8AFC-95443AF64DC8}">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Apareamiento</a:t>
          </a:r>
          <a:r>
            <a:rPr lang="en-GB" sz="1200" noProof="0" dirty="0" smtClean="0">
              <a:solidFill>
                <a:srgbClr val="7030A0"/>
              </a:solidFill>
              <a:latin typeface="Segoe UI Light" panose="020B0502040204020203" pitchFamily="34" charset="0"/>
              <a:cs typeface="Segoe UI Light" panose="020B0502040204020203" pitchFamily="34" charset="0"/>
            </a:rPr>
            <a:t> de </a:t>
          </a:r>
          <a:r>
            <a:rPr lang="en-GB" sz="1200" noProof="0" dirty="0" err="1" smtClean="0">
              <a:solidFill>
                <a:srgbClr val="7030A0"/>
              </a:solidFill>
              <a:latin typeface="Segoe UI Light" panose="020B0502040204020203" pitchFamily="34" charset="0"/>
              <a:cs typeface="Segoe UI Light" panose="020B0502040204020203" pitchFamily="34" charset="0"/>
            </a:rPr>
            <a:t>abejas</a:t>
          </a:r>
          <a:r>
            <a:rPr lang="en-GB" sz="1200" noProof="0" dirty="0" smtClean="0">
              <a:solidFill>
                <a:srgbClr val="7030A0"/>
              </a:solidFill>
              <a:latin typeface="Segoe UI Light" panose="020B0502040204020203" pitchFamily="34" charset="0"/>
              <a:cs typeface="Segoe UI Light" panose="020B0502040204020203" pitchFamily="34" charset="0"/>
            </a:rPr>
            <a:t> HBMO</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B81DAABB-444F-45B9-ACF5-52D00A31FE06}" type="parTrans" cxnId="{DAFF88B3-6EED-4F0C-835F-C67B977324C6}">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0E26CB5D-18BF-4B81-8BB6-2B446CFBDEC1}" type="sibTrans" cxnId="{DAFF88B3-6EED-4F0C-835F-C67B977324C6}">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10A176B7-F0FC-4E77-9A24-8D052B2A77A4}">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Autoadaptativo</a:t>
          </a:r>
          <a:r>
            <a:rPr lang="en-GB" sz="1200" noProof="0" dirty="0" smtClean="0">
              <a:solidFill>
                <a:srgbClr val="7030A0"/>
              </a:solidFill>
              <a:latin typeface="Segoe UI Light" panose="020B0502040204020203" pitchFamily="34" charset="0"/>
              <a:cs typeface="Segoe UI Light" panose="020B0502040204020203" pitchFamily="34" charset="0"/>
            </a:rPr>
            <a:t> DE</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5773C78E-264B-4964-9134-AB4C910022A2}" type="parTrans" cxnId="{C98FF3A1-BD7B-4A06-9B41-D84D159EEF2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F2F620A9-CC32-4FD9-85FB-73DA6AE2D845}" type="sibTrans" cxnId="{C98FF3A1-BD7B-4A06-9B41-D84D159EEF2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5059C24D-521D-4950-A41C-06084609D232}">
      <dgm:prSet phldrT="[Texto]" custT="1"/>
      <dgm:spPr>
        <a:solidFill>
          <a:srgbClr val="EFE7FF"/>
        </a:solidFill>
      </dgm:spPr>
      <dgm:t>
        <a:bodyPr/>
        <a:lstStyle/>
        <a:p>
          <a:pPr algn="ctr"/>
          <a:r>
            <a:rPr lang="es-ES" sz="1200" noProof="0" dirty="0" smtClean="0">
              <a:solidFill>
                <a:srgbClr val="7030A0"/>
              </a:solidFill>
              <a:latin typeface="Segoe UI Light" panose="020B0502040204020203" pitchFamily="34" charset="0"/>
              <a:cs typeface="Segoe UI Light" panose="020B0502040204020203" pitchFamily="34" charset="0"/>
            </a:rPr>
            <a:t>Método heurístico basado en gradientes</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B96D3CC4-1055-49AB-9F0A-FA2C500690D3}" type="parTrans" cxnId="{655C27BB-FA9B-4F16-A884-02064AB7FB03}">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100A5C82-DEF6-47B4-A310-A1B8EF488174}" type="sibTrans" cxnId="{655C27BB-FA9B-4F16-A884-02064AB7FB03}">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F7572C73-0C66-4E9A-8F78-A1284CC453F0}">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Algoritmo</a:t>
          </a:r>
          <a:r>
            <a:rPr lang="en-GB" sz="1200" noProof="0" dirty="0" smtClean="0">
              <a:solidFill>
                <a:srgbClr val="7030A0"/>
              </a:solidFill>
              <a:latin typeface="Segoe UI Light" panose="020B0502040204020203" pitchFamily="34" charset="0"/>
              <a:cs typeface="Segoe UI Light" panose="020B0502040204020203" pitchFamily="34" charset="0"/>
            </a:rPr>
            <a:t> </a:t>
          </a:r>
          <a:r>
            <a:rPr lang="en-GB" sz="1200" noProof="0" dirty="0" err="1" smtClean="0">
              <a:solidFill>
                <a:srgbClr val="7030A0"/>
              </a:solidFill>
              <a:latin typeface="Segoe UI Light" panose="020B0502040204020203" pitchFamily="34" charset="0"/>
              <a:cs typeface="Segoe UI Light" panose="020B0502040204020203" pitchFamily="34" charset="0"/>
            </a:rPr>
            <a:t>Evolutivo</a:t>
          </a:r>
          <a:r>
            <a:rPr lang="en-GB" sz="1200" noProof="0" dirty="0" smtClean="0">
              <a:solidFill>
                <a:srgbClr val="7030A0"/>
              </a:solidFill>
              <a:latin typeface="Segoe UI Light" panose="020B0502040204020203" pitchFamily="34" charset="0"/>
              <a:cs typeface="Segoe UI Light" panose="020B0502040204020203" pitchFamily="34" charset="0"/>
            </a:rPr>
            <a:t> EA</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1D4A0A56-D169-4236-9B8D-8C8CC0C25BE4}" type="parTrans" cxnId="{52163F9C-6DC5-4832-8A65-F111B991CD1B}">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1513C19E-0AF3-499A-BA5A-54E96AFFF889}" type="sibTrans" cxnId="{52163F9C-6DC5-4832-8A65-F111B991CD1B}">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B18EA809-0E29-4454-873E-3461D23991E6}">
      <dgm:prSet phldrT="[Texto]" custT="1"/>
      <dgm:spPr>
        <a:solidFill>
          <a:srgbClr val="EFE7FF"/>
        </a:solidFill>
      </dgm:spPr>
      <dgm:t>
        <a:bodyPr/>
        <a:lstStyle/>
        <a:p>
          <a:pPr algn="ctr"/>
          <a:r>
            <a:rPr lang="en-GB" sz="1400" noProof="0" dirty="0" smtClean="0">
              <a:solidFill>
                <a:srgbClr val="7030A0"/>
              </a:solidFill>
              <a:latin typeface="Segoe UI Light" panose="020B0502040204020203" pitchFamily="34" charset="0"/>
              <a:cs typeface="Segoe UI Light" panose="020B0502040204020203" pitchFamily="34" charset="0"/>
            </a:rPr>
            <a:t>2010 </a:t>
          </a:r>
          <a:r>
            <a:rPr lang="en-GB" sz="1400" noProof="0" dirty="0" err="1" smtClean="0">
              <a:solidFill>
                <a:srgbClr val="7030A0"/>
              </a:solidFill>
              <a:latin typeface="Segoe UI Light" panose="020B0502040204020203" pitchFamily="34" charset="0"/>
              <a:cs typeface="Segoe UI Light" panose="020B0502040204020203" pitchFamily="34" charset="0"/>
            </a:rPr>
            <a:t>en</a:t>
          </a:r>
          <a:r>
            <a:rPr lang="en-GB" sz="1400" noProof="0" dirty="0" smtClean="0">
              <a:solidFill>
                <a:srgbClr val="7030A0"/>
              </a:solidFill>
              <a:latin typeface="Segoe UI Light" panose="020B0502040204020203" pitchFamily="34" charset="0"/>
              <a:cs typeface="Segoe UI Light" panose="020B0502040204020203" pitchFamily="34" charset="0"/>
            </a:rPr>
            <a:t> </a:t>
          </a:r>
          <a:r>
            <a:rPr lang="en-GB" sz="1400" noProof="0" dirty="0" err="1" smtClean="0">
              <a:solidFill>
                <a:srgbClr val="7030A0"/>
              </a:solidFill>
              <a:latin typeface="Segoe UI Light" panose="020B0502040204020203" pitchFamily="34" charset="0"/>
              <a:cs typeface="Segoe UI Light" panose="020B0502040204020203" pitchFamily="34" charset="0"/>
            </a:rPr>
            <a:t>adelante</a:t>
          </a:r>
          <a:r>
            <a:rPr lang="en-GB" sz="1400" noProof="0" dirty="0" smtClean="0">
              <a:solidFill>
                <a:srgbClr val="7030A0"/>
              </a:solidFill>
              <a:latin typeface="Segoe UI Light" panose="020B0502040204020203" pitchFamily="34" charset="0"/>
              <a:cs typeface="Segoe UI Light" panose="020B0502040204020203" pitchFamily="34" charset="0"/>
            </a:rPr>
            <a:t>:</a:t>
          </a:r>
        </a:p>
        <a:p>
          <a:pPr algn="ctr"/>
          <a:r>
            <a:rPr lang="en-GB" sz="14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noProof="0" dirty="0" smtClean="0">
              <a:solidFill>
                <a:srgbClr val="7030A0"/>
              </a:solidFill>
              <a:latin typeface="Segoe UI Semibold" panose="020B0702040204020203" pitchFamily="34" charset="0"/>
              <a:cs typeface="Segoe UI Semibold" panose="020B0702040204020203" pitchFamily="34" charset="0"/>
            </a:rPr>
            <a:t> </a:t>
          </a:r>
          <a:r>
            <a:rPr lang="en-GB" sz="1400" noProof="0" dirty="0" err="1" smtClean="0">
              <a:solidFill>
                <a:srgbClr val="7030A0"/>
              </a:solidFill>
              <a:latin typeface="Segoe UI Semibold" panose="020B0702040204020203" pitchFamily="34" charset="0"/>
              <a:cs typeface="Segoe UI Semibold" panose="020B0702040204020203" pitchFamily="34" charset="0"/>
            </a:rPr>
            <a:t>híbridos</a:t>
          </a:r>
          <a:r>
            <a:rPr lang="en-GB" sz="1400" noProof="0" dirty="0" smtClean="0">
              <a:solidFill>
                <a:srgbClr val="7030A0"/>
              </a:solidFill>
              <a:latin typeface="Segoe UI Semibold" panose="020B0702040204020203" pitchFamily="34" charset="0"/>
              <a:cs typeface="Segoe UI Semibold" panose="020B0702040204020203" pitchFamily="34" charset="0"/>
            </a:rPr>
            <a:t>: </a:t>
          </a:r>
          <a:r>
            <a:rPr lang="en-GB" sz="1400" noProof="0" dirty="0" err="1" smtClean="0">
              <a:solidFill>
                <a:srgbClr val="7030A0"/>
              </a:solidFill>
              <a:latin typeface="Segoe UI Light" panose="020B0502040204020203" pitchFamily="34" charset="0"/>
              <a:cs typeface="Segoe UI Light" panose="020B0502040204020203" pitchFamily="34" charset="0"/>
            </a:rPr>
            <a:t>Combinación</a:t>
          </a:r>
          <a:r>
            <a:rPr lang="en-GB" sz="1400" noProof="0" dirty="0" smtClean="0">
              <a:solidFill>
                <a:srgbClr val="7030A0"/>
              </a:solidFill>
              <a:latin typeface="Segoe UI Light" panose="020B0502040204020203" pitchFamily="34" charset="0"/>
              <a:cs typeface="Segoe UI Light" panose="020B0502040204020203" pitchFamily="34" charset="0"/>
            </a:rPr>
            <a:t> de </a:t>
          </a:r>
          <a:r>
            <a:rPr lang="en-GB" sz="1400" noProof="0" dirty="0" err="1" smtClean="0">
              <a:solidFill>
                <a:srgbClr val="7030A0"/>
              </a:solidFill>
              <a:latin typeface="Segoe UI Light" panose="020B0502040204020203" pitchFamily="34" charset="0"/>
              <a:cs typeface="Segoe UI Light" panose="020B0502040204020203" pitchFamily="34" charset="0"/>
            </a:rPr>
            <a:t>determinísticos</a:t>
          </a:r>
          <a:r>
            <a:rPr lang="en-GB" sz="1400" noProof="0" dirty="0" smtClean="0">
              <a:solidFill>
                <a:srgbClr val="7030A0"/>
              </a:solidFill>
              <a:latin typeface="Segoe UI Light" panose="020B0502040204020203" pitchFamily="34" charset="0"/>
              <a:cs typeface="Segoe UI Light" panose="020B0502040204020203" pitchFamily="34" charset="0"/>
            </a:rPr>
            <a:t> y </a:t>
          </a:r>
          <a:r>
            <a:rPr lang="en-GB" sz="1400" noProof="0" dirty="0" err="1" smtClean="0">
              <a:solidFill>
                <a:srgbClr val="7030A0"/>
              </a:solidFill>
              <a:latin typeface="Segoe UI Light" panose="020B0502040204020203" pitchFamily="34" charset="0"/>
              <a:cs typeface="Segoe UI Light" panose="020B0502040204020203" pitchFamily="34" charset="0"/>
            </a:rPr>
            <a:t>estocásticos</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B1CA4F54-A066-4C53-A128-D45300BB9991}" type="parTrans" cxnId="{A1611296-84C8-485C-BF28-D7E3DF316F65}">
      <dgm:prSet/>
      <dgm:spPr>
        <a:ln>
          <a:noFill/>
        </a:ln>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429B0860-C171-4532-994D-90B52CCBE13E}" type="sibTrans" cxnId="{A1611296-84C8-485C-BF28-D7E3DF316F65}">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4F7B900D-A4B1-4EED-A2D9-B72FDC0E8F32}">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Combinación</a:t>
          </a:r>
          <a:r>
            <a:rPr lang="en-GB" sz="1400" noProof="0" dirty="0" smtClean="0">
              <a:solidFill>
                <a:srgbClr val="7030A0"/>
              </a:solidFill>
              <a:latin typeface="Segoe UI Light" panose="020B0502040204020203" pitchFamily="34" charset="0"/>
              <a:cs typeface="Segoe UI Light" panose="020B0502040204020203" pitchFamily="34" charset="0"/>
            </a:rPr>
            <a:t> de GA y 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DCBEAF31-90D7-4094-B6C8-BA3BA7B58FAE}" type="parTrans" cxnId="{4AF3AAB3-8A28-4EF4-89D4-1632708F479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FAD17E58-3360-45B9-A661-A1E52DF09198}" type="sibTrans" cxnId="{4AF3AAB3-8A28-4EF4-89D4-1632708F4791}">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CF81E564-201F-4E2F-9BA2-441097E58EB2}">
      <dgm:prSet phldrT="[Texto]" custT="1"/>
      <dgm:spPr>
        <a:solidFill>
          <a:srgbClr val="EFE7FF"/>
        </a:solidFill>
      </dgm:spPr>
      <dgm:t>
        <a:bodyPr/>
        <a:lstStyle/>
        <a:p>
          <a:pPr algn="ctr"/>
          <a:r>
            <a:rPr lang="en-GB" sz="1400" noProof="0" smtClean="0">
              <a:solidFill>
                <a:srgbClr val="7030A0"/>
              </a:solidFill>
              <a:latin typeface="Segoe UI Light" panose="020B0502040204020203" pitchFamily="34" charset="0"/>
              <a:cs typeface="Segoe UI Light" panose="020B0502040204020203" pitchFamily="34" charset="0"/>
            </a:rPr>
            <a:t>ILP</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6F73B69D-F03A-4112-865B-D949FFEE17D5}" type="parTrans" cxnId="{BC664767-31FD-4AAE-B045-90AF7709D4B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7110DDBD-E0EF-4AFB-8E4A-6C44D945E486}" type="sibTrans" cxnId="{BC664767-31FD-4AAE-B045-90AF7709D4BF}">
      <dgm:prSet/>
      <dgm:spPr/>
      <dgm:t>
        <a:bodyPr/>
        <a:lstStyle/>
        <a:p>
          <a:endParaRPr lang="en-GB" sz="1400">
            <a:solidFill>
              <a:srgbClr val="7030A0"/>
            </a:solidFill>
            <a:latin typeface="Segoe UI Light" panose="020B0502040204020203" pitchFamily="34" charset="0"/>
            <a:cs typeface="Segoe UI Light" panose="020B0502040204020203" pitchFamily="34" charset="0"/>
          </a:endParaRPr>
        </a:p>
      </dgm:t>
    </dgm:pt>
    <dgm:pt modelId="{0C23647B-575F-42BD-99B1-57E2C81767CB}">
      <dgm:prSet phldrT="[Texto]" custT="1"/>
      <dgm:spPr>
        <a:solidFill>
          <a:srgbClr val="EFE7FF"/>
        </a:solidFill>
      </dgm:spPr>
      <dgm:t>
        <a:bodyPr/>
        <a:lstStyle/>
        <a:p>
          <a:pPr algn="ctr"/>
          <a:r>
            <a:rPr lang="en-GB" sz="1400" noProof="0" dirty="0" err="1" smtClean="0">
              <a:solidFill>
                <a:srgbClr val="7030A0"/>
              </a:solidFill>
              <a:latin typeface="Segoe UI Light" panose="020B0502040204020203" pitchFamily="34" charset="0"/>
              <a:cs typeface="Segoe UI Light" panose="020B0502040204020203" pitchFamily="34" charset="0"/>
            </a:rPr>
            <a:t>Otros</a:t>
          </a:r>
          <a:endParaRPr lang="en-GB" sz="1400" noProof="0" dirty="0">
            <a:solidFill>
              <a:srgbClr val="7030A0"/>
            </a:solidFill>
            <a:latin typeface="Segoe UI Light" panose="020B0502040204020203" pitchFamily="34" charset="0"/>
            <a:cs typeface="Segoe UI Light" panose="020B0502040204020203" pitchFamily="34" charset="0"/>
          </a:endParaRPr>
        </a:p>
      </dgm:t>
    </dgm:pt>
    <dgm:pt modelId="{88F2AF25-237A-40B0-B06D-F64CE592E3FA}" type="parTrans" cxnId="{CFC14B3E-7812-4AB3-B824-6FCA5A47D11D}">
      <dgm:prSet/>
      <dgm:spPr/>
      <dgm:t>
        <a:bodyPr/>
        <a:lstStyle/>
        <a:p>
          <a:endParaRPr lang="en-GB" sz="3200">
            <a:solidFill>
              <a:srgbClr val="7030A0"/>
            </a:solidFill>
          </a:endParaRPr>
        </a:p>
      </dgm:t>
    </dgm:pt>
    <dgm:pt modelId="{EDFBBC86-66E5-4D2B-B512-282C918F7162}" type="sibTrans" cxnId="{CFC14B3E-7812-4AB3-B824-6FCA5A47D11D}">
      <dgm:prSet/>
      <dgm:spPr/>
      <dgm:t>
        <a:bodyPr/>
        <a:lstStyle/>
        <a:p>
          <a:endParaRPr lang="en-GB" sz="3200">
            <a:solidFill>
              <a:srgbClr val="7030A0"/>
            </a:solidFill>
          </a:endParaRPr>
        </a:p>
      </dgm:t>
    </dgm:pt>
    <dgm:pt modelId="{65090A6D-9D7F-43FE-98B2-EE2AA3E626C1}">
      <dgm:prSet phldrT="[Texto]" custT="1"/>
      <dgm:spPr>
        <a:solidFill>
          <a:srgbClr val="EFE7FF"/>
        </a:solidFill>
      </dgm:spPr>
      <dgm:t>
        <a:bodyPr/>
        <a:lstStyle/>
        <a:p>
          <a:pPr algn="ctr"/>
          <a:r>
            <a:rPr lang="en-GB" sz="1200" noProof="0" dirty="0" err="1" smtClean="0">
              <a:solidFill>
                <a:srgbClr val="7030A0"/>
              </a:solidFill>
              <a:latin typeface="Segoe UI Light" panose="020B0502040204020203" pitchFamily="34" charset="0"/>
              <a:cs typeface="Segoe UI Light" panose="020B0502040204020203" pitchFamily="34" charset="0"/>
            </a:rPr>
            <a:t>Otros</a:t>
          </a:r>
          <a:endParaRPr lang="en-GB" sz="1200" noProof="0" dirty="0">
            <a:solidFill>
              <a:srgbClr val="7030A0"/>
            </a:solidFill>
            <a:latin typeface="Segoe UI Light" panose="020B0502040204020203" pitchFamily="34" charset="0"/>
            <a:cs typeface="Segoe UI Light" panose="020B0502040204020203" pitchFamily="34" charset="0"/>
          </a:endParaRPr>
        </a:p>
      </dgm:t>
    </dgm:pt>
    <dgm:pt modelId="{9F0AE747-E266-429C-92A8-39262A1A263F}" type="parTrans" cxnId="{200C8E44-D4B2-4CC8-99EF-B5B85BCED837}">
      <dgm:prSet/>
      <dgm:spPr/>
      <dgm:t>
        <a:bodyPr/>
        <a:lstStyle/>
        <a:p>
          <a:endParaRPr lang="en-GB" sz="3200">
            <a:solidFill>
              <a:srgbClr val="7030A0"/>
            </a:solidFill>
          </a:endParaRPr>
        </a:p>
      </dgm:t>
    </dgm:pt>
    <dgm:pt modelId="{3D25DA74-DB6A-40DD-815C-A55B059A4D97}" type="sibTrans" cxnId="{200C8E44-D4B2-4CC8-99EF-B5B85BCED837}">
      <dgm:prSet/>
      <dgm:spPr/>
      <dgm:t>
        <a:bodyPr/>
        <a:lstStyle/>
        <a:p>
          <a:endParaRPr lang="en-GB" sz="3200">
            <a:solidFill>
              <a:srgbClr val="7030A0"/>
            </a:solidFill>
          </a:endParaRPr>
        </a:p>
      </dgm:t>
    </dgm:pt>
    <dgm:pt modelId="{A00A7F6E-9FB0-4A62-8B9D-0D56DD973BFA}" type="pres">
      <dgm:prSet presAssocID="{478DA5D4-744D-4E29-A516-6AB845502F7B}" presName="hierChild1" presStyleCnt="0">
        <dgm:presLayoutVars>
          <dgm:orgChart val="1"/>
          <dgm:chPref val="1"/>
          <dgm:dir/>
          <dgm:animOne val="branch"/>
          <dgm:animLvl val="lvl"/>
          <dgm:resizeHandles/>
        </dgm:presLayoutVars>
      </dgm:prSet>
      <dgm:spPr/>
      <dgm:t>
        <a:bodyPr/>
        <a:lstStyle/>
        <a:p>
          <a:endParaRPr lang="en-GB"/>
        </a:p>
      </dgm:t>
    </dgm:pt>
    <dgm:pt modelId="{B023E624-07FB-4FD3-A099-A71124C4781B}" type="pres">
      <dgm:prSet presAssocID="{A72355A0-6518-4959-A5BD-09C2DCC052E1}" presName="hierRoot1" presStyleCnt="0">
        <dgm:presLayoutVars>
          <dgm:hierBranch val="init"/>
        </dgm:presLayoutVars>
      </dgm:prSet>
      <dgm:spPr/>
    </dgm:pt>
    <dgm:pt modelId="{C9850C72-5F11-42B4-8B77-7F011890AE49}" type="pres">
      <dgm:prSet presAssocID="{A72355A0-6518-4959-A5BD-09C2DCC052E1}" presName="rootComposite1" presStyleCnt="0"/>
      <dgm:spPr/>
    </dgm:pt>
    <dgm:pt modelId="{5CDA2462-5C2E-4FFD-901D-05CC92E8B86F}" type="pres">
      <dgm:prSet presAssocID="{A72355A0-6518-4959-A5BD-09C2DCC052E1}" presName="rootText1" presStyleLbl="node0" presStyleIdx="0" presStyleCnt="1" custScaleX="971136" custScaleY="937258" custLinFactY="33055" custLinFactNeighborX="-16169" custLinFactNeighborY="100000">
        <dgm:presLayoutVars>
          <dgm:chPref val="3"/>
        </dgm:presLayoutVars>
      </dgm:prSet>
      <dgm:spPr/>
      <dgm:t>
        <a:bodyPr/>
        <a:lstStyle/>
        <a:p>
          <a:endParaRPr lang="en-GB"/>
        </a:p>
      </dgm:t>
    </dgm:pt>
    <dgm:pt modelId="{1FB8859A-7F5F-42F3-A579-D58B776F988F}" type="pres">
      <dgm:prSet presAssocID="{A72355A0-6518-4959-A5BD-09C2DCC052E1}" presName="rootConnector1" presStyleLbl="node1" presStyleIdx="0" presStyleCnt="0"/>
      <dgm:spPr/>
      <dgm:t>
        <a:bodyPr/>
        <a:lstStyle/>
        <a:p>
          <a:endParaRPr lang="en-GB"/>
        </a:p>
      </dgm:t>
    </dgm:pt>
    <dgm:pt modelId="{77520EA3-F9DF-464C-9DD0-0E0BEB16A00E}" type="pres">
      <dgm:prSet presAssocID="{A72355A0-6518-4959-A5BD-09C2DCC052E1}" presName="hierChild2" presStyleCnt="0"/>
      <dgm:spPr/>
    </dgm:pt>
    <dgm:pt modelId="{A87A5E9F-54CB-4371-9235-1A21112BA436}" type="pres">
      <dgm:prSet presAssocID="{7E2F1F95-1C7B-40CA-AD8C-B2A1100D7D58}" presName="Name37" presStyleLbl="parChTrans1D2" presStyleIdx="0" presStyleCnt="3"/>
      <dgm:spPr/>
      <dgm:t>
        <a:bodyPr/>
        <a:lstStyle/>
        <a:p>
          <a:endParaRPr lang="en-GB"/>
        </a:p>
      </dgm:t>
    </dgm:pt>
    <dgm:pt modelId="{A12E1557-B99A-4563-99CB-AABA6D2DB70F}" type="pres">
      <dgm:prSet presAssocID="{A0B808E9-68F6-442A-A5B4-80F72E7154CC}" presName="hierRoot2" presStyleCnt="0">
        <dgm:presLayoutVars>
          <dgm:hierBranch val="init"/>
        </dgm:presLayoutVars>
      </dgm:prSet>
      <dgm:spPr/>
    </dgm:pt>
    <dgm:pt modelId="{37B2CFC3-1909-4330-9020-DE78AF147D03}" type="pres">
      <dgm:prSet presAssocID="{A0B808E9-68F6-442A-A5B4-80F72E7154CC}" presName="rootComposite" presStyleCnt="0"/>
      <dgm:spPr/>
    </dgm:pt>
    <dgm:pt modelId="{B9B34D3C-D04F-47A6-B191-9F8DA30EA501}" type="pres">
      <dgm:prSet presAssocID="{A0B808E9-68F6-442A-A5B4-80F72E7154CC}" presName="rootText" presStyleLbl="node2" presStyleIdx="0" presStyleCnt="3" custScaleX="911444" custScaleY="1209851" custLinFactX="-70796" custLinFactY="211161" custLinFactNeighborX="-100000" custLinFactNeighborY="300000">
        <dgm:presLayoutVars>
          <dgm:chPref val="3"/>
        </dgm:presLayoutVars>
      </dgm:prSet>
      <dgm:spPr/>
      <dgm:t>
        <a:bodyPr/>
        <a:lstStyle/>
        <a:p>
          <a:endParaRPr lang="en-GB"/>
        </a:p>
      </dgm:t>
    </dgm:pt>
    <dgm:pt modelId="{1285F1FE-D2BD-4243-A8D4-B6041CCB2518}" type="pres">
      <dgm:prSet presAssocID="{A0B808E9-68F6-442A-A5B4-80F72E7154CC}" presName="rootConnector" presStyleLbl="node2" presStyleIdx="0" presStyleCnt="3"/>
      <dgm:spPr/>
      <dgm:t>
        <a:bodyPr/>
        <a:lstStyle/>
        <a:p>
          <a:endParaRPr lang="en-GB"/>
        </a:p>
      </dgm:t>
    </dgm:pt>
    <dgm:pt modelId="{7222193D-4CAA-4920-8531-DA95CF61FAA3}" type="pres">
      <dgm:prSet presAssocID="{A0B808E9-68F6-442A-A5B4-80F72E7154CC}" presName="hierChild4" presStyleCnt="0"/>
      <dgm:spPr/>
    </dgm:pt>
    <dgm:pt modelId="{7147FEC9-02CA-4E4E-BB6F-7096AECF190E}" type="pres">
      <dgm:prSet presAssocID="{A0B808E9-68F6-442A-A5B4-80F72E7154CC}" presName="hierChild5" presStyleCnt="0"/>
      <dgm:spPr/>
    </dgm:pt>
    <dgm:pt modelId="{2420EC73-1F53-4F52-91CF-CD209D35AF28}" type="pres">
      <dgm:prSet presAssocID="{61FE19F4-AB91-4B90-811C-79FBF643D1A4}" presName="Name111" presStyleLbl="parChTrans1D3" presStyleIdx="0" presStyleCnt="16"/>
      <dgm:spPr/>
      <dgm:t>
        <a:bodyPr/>
        <a:lstStyle/>
        <a:p>
          <a:endParaRPr lang="en-GB"/>
        </a:p>
      </dgm:t>
    </dgm:pt>
    <dgm:pt modelId="{F467A233-FC8A-4F59-8EE3-0172CD9A977C}" type="pres">
      <dgm:prSet presAssocID="{642E1712-FBD7-4F31-BA04-D2AFC1D3141D}" presName="hierRoot3" presStyleCnt="0">
        <dgm:presLayoutVars>
          <dgm:hierBranch val="init"/>
        </dgm:presLayoutVars>
      </dgm:prSet>
      <dgm:spPr/>
    </dgm:pt>
    <dgm:pt modelId="{D1DC15F3-736E-4385-A177-AF120427128F}" type="pres">
      <dgm:prSet presAssocID="{642E1712-FBD7-4F31-BA04-D2AFC1D3141D}" presName="rootComposite3" presStyleCnt="0"/>
      <dgm:spPr/>
    </dgm:pt>
    <dgm:pt modelId="{E060630E-1A10-4D0F-B361-1F55E0E4BF7F}" type="pres">
      <dgm:prSet presAssocID="{642E1712-FBD7-4F31-BA04-D2AFC1D3141D}" presName="rootText3" presStyleLbl="asst2" presStyleIdx="0" presStyleCnt="3" custScaleX="772452" custScaleY="894290" custLinFactX="-100000" custLinFactY="300000" custLinFactNeighborX="-121807" custLinFactNeighborY="331501">
        <dgm:presLayoutVars>
          <dgm:chPref val="3"/>
        </dgm:presLayoutVars>
      </dgm:prSet>
      <dgm:spPr/>
      <dgm:t>
        <a:bodyPr/>
        <a:lstStyle/>
        <a:p>
          <a:endParaRPr lang="en-GB"/>
        </a:p>
      </dgm:t>
    </dgm:pt>
    <dgm:pt modelId="{7125EE05-B3B7-4304-95A0-6CAADDD986FA}" type="pres">
      <dgm:prSet presAssocID="{642E1712-FBD7-4F31-BA04-D2AFC1D3141D}" presName="rootConnector3" presStyleLbl="asst2" presStyleIdx="0" presStyleCnt="3"/>
      <dgm:spPr/>
      <dgm:t>
        <a:bodyPr/>
        <a:lstStyle/>
        <a:p>
          <a:endParaRPr lang="en-GB"/>
        </a:p>
      </dgm:t>
    </dgm:pt>
    <dgm:pt modelId="{8F370527-3AD8-4335-8CA8-E1DEC852D5C4}" type="pres">
      <dgm:prSet presAssocID="{642E1712-FBD7-4F31-BA04-D2AFC1D3141D}" presName="hierChild6" presStyleCnt="0"/>
      <dgm:spPr/>
    </dgm:pt>
    <dgm:pt modelId="{9B596A91-8D89-45A3-A7F7-9123F0CC6D4E}" type="pres">
      <dgm:prSet presAssocID="{642E1712-FBD7-4F31-BA04-D2AFC1D3141D}" presName="hierChild7" presStyleCnt="0"/>
      <dgm:spPr/>
    </dgm:pt>
    <dgm:pt modelId="{CD0F08FB-7DF7-4924-857E-FB6A6DF1E7EB}" type="pres">
      <dgm:prSet presAssocID="{CCEA9D03-4F7B-462A-BC44-9BFF85DD5013}" presName="Name111" presStyleLbl="parChTrans1D3" presStyleIdx="1" presStyleCnt="16"/>
      <dgm:spPr/>
      <dgm:t>
        <a:bodyPr/>
        <a:lstStyle/>
        <a:p>
          <a:endParaRPr lang="en-GB"/>
        </a:p>
      </dgm:t>
    </dgm:pt>
    <dgm:pt modelId="{08EDD5F2-A91A-43D5-A29A-C6EA7BDA84AC}" type="pres">
      <dgm:prSet presAssocID="{FBB59340-1B79-46D5-AC34-DD40B115DAEA}" presName="hierRoot3" presStyleCnt="0">
        <dgm:presLayoutVars>
          <dgm:hierBranch val="init"/>
        </dgm:presLayoutVars>
      </dgm:prSet>
      <dgm:spPr/>
    </dgm:pt>
    <dgm:pt modelId="{3548FA3D-A360-4038-8AE4-961A2E5EB8F1}" type="pres">
      <dgm:prSet presAssocID="{FBB59340-1B79-46D5-AC34-DD40B115DAEA}" presName="rootComposite3" presStyleCnt="0"/>
      <dgm:spPr/>
    </dgm:pt>
    <dgm:pt modelId="{BB3E00DD-DF86-4C77-8833-FF6ACA3A4491}" type="pres">
      <dgm:prSet presAssocID="{FBB59340-1B79-46D5-AC34-DD40B115DAEA}" presName="rootText3" presStyleLbl="asst2" presStyleIdx="1" presStyleCnt="3" custScaleX="669726" custScaleY="894290" custLinFactX="-28467" custLinFactY="300000" custLinFactNeighborX="-100000" custLinFactNeighborY="345098">
        <dgm:presLayoutVars>
          <dgm:chPref val="3"/>
        </dgm:presLayoutVars>
      </dgm:prSet>
      <dgm:spPr/>
      <dgm:t>
        <a:bodyPr/>
        <a:lstStyle/>
        <a:p>
          <a:endParaRPr lang="en-GB"/>
        </a:p>
      </dgm:t>
    </dgm:pt>
    <dgm:pt modelId="{4BF5B931-0F78-410E-BAA3-58818452540C}" type="pres">
      <dgm:prSet presAssocID="{FBB59340-1B79-46D5-AC34-DD40B115DAEA}" presName="rootConnector3" presStyleLbl="asst2" presStyleIdx="1" presStyleCnt="3"/>
      <dgm:spPr/>
      <dgm:t>
        <a:bodyPr/>
        <a:lstStyle/>
        <a:p>
          <a:endParaRPr lang="en-GB"/>
        </a:p>
      </dgm:t>
    </dgm:pt>
    <dgm:pt modelId="{10BCDF7F-9E35-4CD0-B7A8-04929184761B}" type="pres">
      <dgm:prSet presAssocID="{FBB59340-1B79-46D5-AC34-DD40B115DAEA}" presName="hierChild6" presStyleCnt="0"/>
      <dgm:spPr/>
    </dgm:pt>
    <dgm:pt modelId="{1E6CD09A-E1B8-4FDF-B78F-BDF5C436F655}" type="pres">
      <dgm:prSet presAssocID="{FBB59340-1B79-46D5-AC34-DD40B115DAEA}" presName="hierChild7" presStyleCnt="0"/>
      <dgm:spPr/>
    </dgm:pt>
    <dgm:pt modelId="{A2F29AFE-B120-4195-B769-035B588C3650}" type="pres">
      <dgm:prSet presAssocID="{77486723-E0C2-43FA-9233-2482DD0C5F64}" presName="Name111" presStyleLbl="parChTrans1D3" presStyleIdx="2" presStyleCnt="16"/>
      <dgm:spPr/>
      <dgm:t>
        <a:bodyPr/>
        <a:lstStyle/>
        <a:p>
          <a:endParaRPr lang="en-GB"/>
        </a:p>
      </dgm:t>
    </dgm:pt>
    <dgm:pt modelId="{D8184A6F-0A9A-486B-8889-6D9DB8CFC0A4}" type="pres">
      <dgm:prSet presAssocID="{2F694DD8-9B5F-4AE9-9379-3CC54EC31DA5}" presName="hierRoot3" presStyleCnt="0">
        <dgm:presLayoutVars>
          <dgm:hierBranch val="init"/>
        </dgm:presLayoutVars>
      </dgm:prSet>
      <dgm:spPr/>
    </dgm:pt>
    <dgm:pt modelId="{FCB4CBD0-174D-460D-A3BB-F1D96A90C613}" type="pres">
      <dgm:prSet presAssocID="{2F694DD8-9B5F-4AE9-9379-3CC54EC31DA5}" presName="rootComposite3" presStyleCnt="0"/>
      <dgm:spPr/>
    </dgm:pt>
    <dgm:pt modelId="{1A506FB3-FDCE-43D9-8FDC-B32A9188BFC2}" type="pres">
      <dgm:prSet presAssocID="{2F694DD8-9B5F-4AE9-9379-3CC54EC31DA5}" presName="rootText3" presStyleLbl="asst2" presStyleIdx="2" presStyleCnt="3" custScaleX="772452" custScaleY="894290" custLinFactX="-100000" custLinFactY="306651" custLinFactNeighborX="-114581" custLinFactNeighborY="400000">
        <dgm:presLayoutVars>
          <dgm:chPref val="3"/>
        </dgm:presLayoutVars>
      </dgm:prSet>
      <dgm:spPr/>
      <dgm:t>
        <a:bodyPr/>
        <a:lstStyle/>
        <a:p>
          <a:endParaRPr lang="en-GB"/>
        </a:p>
      </dgm:t>
    </dgm:pt>
    <dgm:pt modelId="{CD41D7DC-3EFF-4B27-AAA5-E8F154EF0724}" type="pres">
      <dgm:prSet presAssocID="{2F694DD8-9B5F-4AE9-9379-3CC54EC31DA5}" presName="rootConnector3" presStyleLbl="asst2" presStyleIdx="2" presStyleCnt="3"/>
      <dgm:spPr/>
      <dgm:t>
        <a:bodyPr/>
        <a:lstStyle/>
        <a:p>
          <a:endParaRPr lang="en-GB"/>
        </a:p>
      </dgm:t>
    </dgm:pt>
    <dgm:pt modelId="{3B2D6E50-FC6A-4F61-8F7C-D44702FF68F8}" type="pres">
      <dgm:prSet presAssocID="{2F694DD8-9B5F-4AE9-9379-3CC54EC31DA5}" presName="hierChild6" presStyleCnt="0"/>
      <dgm:spPr/>
    </dgm:pt>
    <dgm:pt modelId="{4C11E6E5-BE71-4C9E-ACED-89F89D6628FB}" type="pres">
      <dgm:prSet presAssocID="{2F694DD8-9B5F-4AE9-9379-3CC54EC31DA5}" presName="hierChild7" presStyleCnt="0"/>
      <dgm:spPr/>
    </dgm:pt>
    <dgm:pt modelId="{1566D8AE-19FA-4F43-9FBE-DD9AA10EE82C}" type="pres">
      <dgm:prSet presAssocID="{44FBF16B-3A54-4CAB-AC1A-9DCF9755F604}" presName="Name37" presStyleLbl="parChTrans1D2" presStyleIdx="1" presStyleCnt="3"/>
      <dgm:spPr/>
      <dgm:t>
        <a:bodyPr/>
        <a:lstStyle/>
        <a:p>
          <a:endParaRPr lang="en-GB"/>
        </a:p>
      </dgm:t>
    </dgm:pt>
    <dgm:pt modelId="{57A9F600-B8BA-4B70-9738-6CB6D62BB8B8}" type="pres">
      <dgm:prSet presAssocID="{631D11A8-5105-4859-B595-864E9DD76999}" presName="hierRoot2" presStyleCnt="0">
        <dgm:presLayoutVars>
          <dgm:hierBranch val="init"/>
        </dgm:presLayoutVars>
      </dgm:prSet>
      <dgm:spPr/>
    </dgm:pt>
    <dgm:pt modelId="{2CA4AC7F-2973-424C-8029-8C37B371E20D}" type="pres">
      <dgm:prSet presAssocID="{631D11A8-5105-4859-B595-864E9DD76999}" presName="rootComposite" presStyleCnt="0"/>
      <dgm:spPr/>
    </dgm:pt>
    <dgm:pt modelId="{4091CAAC-6066-4455-BC6E-6CDACE272D10}" type="pres">
      <dgm:prSet presAssocID="{631D11A8-5105-4859-B595-864E9DD76999}" presName="rootText" presStyleLbl="node2" presStyleIdx="1" presStyleCnt="3" custScaleX="861043" custScaleY="1209851" custLinFactY="205566" custLinFactNeighborX="86662" custLinFactNeighborY="300000">
        <dgm:presLayoutVars>
          <dgm:chPref val="3"/>
        </dgm:presLayoutVars>
      </dgm:prSet>
      <dgm:spPr/>
      <dgm:t>
        <a:bodyPr/>
        <a:lstStyle/>
        <a:p>
          <a:endParaRPr lang="en-GB"/>
        </a:p>
      </dgm:t>
    </dgm:pt>
    <dgm:pt modelId="{17A5109E-D57D-4E0C-9CDF-DE393D99DB12}" type="pres">
      <dgm:prSet presAssocID="{631D11A8-5105-4859-B595-864E9DD76999}" presName="rootConnector" presStyleLbl="node2" presStyleIdx="1" presStyleCnt="3"/>
      <dgm:spPr/>
      <dgm:t>
        <a:bodyPr/>
        <a:lstStyle/>
        <a:p>
          <a:endParaRPr lang="en-GB"/>
        </a:p>
      </dgm:t>
    </dgm:pt>
    <dgm:pt modelId="{7F2B63D7-2C35-4FF5-8600-33109AECE4C9}" type="pres">
      <dgm:prSet presAssocID="{631D11A8-5105-4859-B595-864E9DD76999}" presName="hierChild4" presStyleCnt="0"/>
      <dgm:spPr/>
    </dgm:pt>
    <dgm:pt modelId="{D2C8DC46-1932-4F0F-BA73-304CB9886BA8}" type="pres">
      <dgm:prSet presAssocID="{8D64FA13-D854-4B23-8862-E26C228E9EAC}" presName="Name37" presStyleLbl="parChTrans1D3" presStyleIdx="3" presStyleCnt="16"/>
      <dgm:spPr/>
      <dgm:t>
        <a:bodyPr/>
        <a:lstStyle/>
        <a:p>
          <a:endParaRPr lang="en-GB"/>
        </a:p>
      </dgm:t>
    </dgm:pt>
    <dgm:pt modelId="{EE107FCD-C3CA-4C91-B478-D0388E647C83}" type="pres">
      <dgm:prSet presAssocID="{1415E781-E2EC-47BD-8BF3-7C62E54339A7}" presName="hierRoot2" presStyleCnt="0">
        <dgm:presLayoutVars>
          <dgm:hierBranch val="init"/>
        </dgm:presLayoutVars>
      </dgm:prSet>
      <dgm:spPr/>
    </dgm:pt>
    <dgm:pt modelId="{4EB6C9BB-7D5F-4233-9654-B0FE168C8350}" type="pres">
      <dgm:prSet presAssocID="{1415E781-E2EC-47BD-8BF3-7C62E54339A7}" presName="rootComposite" presStyleCnt="0"/>
      <dgm:spPr/>
    </dgm:pt>
    <dgm:pt modelId="{0F82E315-3965-461A-9B38-375341CE5AC2}" type="pres">
      <dgm:prSet presAssocID="{1415E781-E2EC-47BD-8BF3-7C62E54339A7}" presName="rootText" presStyleLbl="node3" presStyleIdx="0" presStyleCnt="13" custScaleX="727313" custScaleY="654499" custLinFactY="300000" custLinFactNeighborX="79963" custLinFactNeighborY="326144">
        <dgm:presLayoutVars>
          <dgm:chPref val="3"/>
        </dgm:presLayoutVars>
      </dgm:prSet>
      <dgm:spPr/>
      <dgm:t>
        <a:bodyPr/>
        <a:lstStyle/>
        <a:p>
          <a:endParaRPr lang="en-GB"/>
        </a:p>
      </dgm:t>
    </dgm:pt>
    <dgm:pt modelId="{510FAA39-9634-4912-AECE-90A59B352775}" type="pres">
      <dgm:prSet presAssocID="{1415E781-E2EC-47BD-8BF3-7C62E54339A7}" presName="rootConnector" presStyleLbl="node3" presStyleIdx="0" presStyleCnt="13"/>
      <dgm:spPr/>
      <dgm:t>
        <a:bodyPr/>
        <a:lstStyle/>
        <a:p>
          <a:endParaRPr lang="en-GB"/>
        </a:p>
      </dgm:t>
    </dgm:pt>
    <dgm:pt modelId="{5728C967-E836-4E88-BCF8-55F13259C18E}" type="pres">
      <dgm:prSet presAssocID="{1415E781-E2EC-47BD-8BF3-7C62E54339A7}" presName="hierChild4" presStyleCnt="0"/>
      <dgm:spPr/>
    </dgm:pt>
    <dgm:pt modelId="{DABE4F67-9669-42D7-A5FF-BEFC01789D01}" type="pres">
      <dgm:prSet presAssocID="{1415E781-E2EC-47BD-8BF3-7C62E54339A7}" presName="hierChild5" presStyleCnt="0"/>
      <dgm:spPr/>
    </dgm:pt>
    <dgm:pt modelId="{0F3746A4-5EE6-4321-A7EE-ECF56BD5A8F6}" type="pres">
      <dgm:prSet presAssocID="{E044A7ED-6A23-49E0-9B32-C06225992D7C}" presName="Name37" presStyleLbl="parChTrans1D3" presStyleIdx="4" presStyleCnt="16"/>
      <dgm:spPr/>
      <dgm:t>
        <a:bodyPr/>
        <a:lstStyle/>
        <a:p>
          <a:endParaRPr lang="en-GB"/>
        </a:p>
      </dgm:t>
    </dgm:pt>
    <dgm:pt modelId="{5A0E445B-B785-45C2-9828-5B73D410215C}" type="pres">
      <dgm:prSet presAssocID="{C84B4BB5-9E50-47F6-BC8F-489A453B57EF}" presName="hierRoot2" presStyleCnt="0">
        <dgm:presLayoutVars>
          <dgm:hierBranch val="init"/>
        </dgm:presLayoutVars>
      </dgm:prSet>
      <dgm:spPr/>
    </dgm:pt>
    <dgm:pt modelId="{9F35C2AA-6F92-49D6-AB2D-AA85223EB0D9}" type="pres">
      <dgm:prSet presAssocID="{C84B4BB5-9E50-47F6-BC8F-489A453B57EF}" presName="rootComposite" presStyleCnt="0"/>
      <dgm:spPr/>
    </dgm:pt>
    <dgm:pt modelId="{1157F0E4-3375-49E6-870E-8D1071170831}" type="pres">
      <dgm:prSet presAssocID="{C84B4BB5-9E50-47F6-BC8F-489A453B57EF}" presName="rootText" presStyleLbl="node3" presStyleIdx="1" presStyleCnt="13" custScaleX="727313" custScaleY="654499" custLinFactY="300000" custLinFactNeighborX="79963" custLinFactNeighborY="397744">
        <dgm:presLayoutVars>
          <dgm:chPref val="3"/>
        </dgm:presLayoutVars>
      </dgm:prSet>
      <dgm:spPr/>
      <dgm:t>
        <a:bodyPr/>
        <a:lstStyle/>
        <a:p>
          <a:endParaRPr lang="en-GB"/>
        </a:p>
      </dgm:t>
    </dgm:pt>
    <dgm:pt modelId="{A89CE0E0-13AE-4440-BCBA-C5868628BF54}" type="pres">
      <dgm:prSet presAssocID="{C84B4BB5-9E50-47F6-BC8F-489A453B57EF}" presName="rootConnector" presStyleLbl="node3" presStyleIdx="1" presStyleCnt="13"/>
      <dgm:spPr/>
      <dgm:t>
        <a:bodyPr/>
        <a:lstStyle/>
        <a:p>
          <a:endParaRPr lang="en-GB"/>
        </a:p>
      </dgm:t>
    </dgm:pt>
    <dgm:pt modelId="{F9A75155-010D-499E-A9BD-C3581187B31D}" type="pres">
      <dgm:prSet presAssocID="{C84B4BB5-9E50-47F6-BC8F-489A453B57EF}" presName="hierChild4" presStyleCnt="0"/>
      <dgm:spPr/>
    </dgm:pt>
    <dgm:pt modelId="{6F082F8F-3274-4A56-98F9-9BC5895A8C12}" type="pres">
      <dgm:prSet presAssocID="{C84B4BB5-9E50-47F6-BC8F-489A453B57EF}" presName="hierChild5" presStyleCnt="0"/>
      <dgm:spPr/>
    </dgm:pt>
    <dgm:pt modelId="{4087FAD9-B8AF-43FA-849D-92BCA0C35CAB}" type="pres">
      <dgm:prSet presAssocID="{D69E7F6E-ED3D-405E-AD41-47D4CD69D826}" presName="Name37" presStyleLbl="parChTrans1D3" presStyleIdx="5" presStyleCnt="16"/>
      <dgm:spPr/>
      <dgm:t>
        <a:bodyPr/>
        <a:lstStyle/>
        <a:p>
          <a:endParaRPr lang="en-GB"/>
        </a:p>
      </dgm:t>
    </dgm:pt>
    <dgm:pt modelId="{A3022838-4847-41FC-8DFA-50FBC28C8287}" type="pres">
      <dgm:prSet presAssocID="{5AF7AE56-C0AC-4E73-A000-429BA5A937A2}" presName="hierRoot2" presStyleCnt="0">
        <dgm:presLayoutVars>
          <dgm:hierBranch val="init"/>
        </dgm:presLayoutVars>
      </dgm:prSet>
      <dgm:spPr/>
    </dgm:pt>
    <dgm:pt modelId="{37A5A971-0239-43AC-BAB1-FF2A9A25C838}" type="pres">
      <dgm:prSet presAssocID="{5AF7AE56-C0AC-4E73-A000-429BA5A937A2}" presName="rootComposite" presStyleCnt="0"/>
      <dgm:spPr/>
    </dgm:pt>
    <dgm:pt modelId="{AF8516A3-8A40-411A-990E-D37D7A316E5A}" type="pres">
      <dgm:prSet presAssocID="{5AF7AE56-C0AC-4E73-A000-429BA5A937A2}" presName="rootText" presStyleLbl="node3" presStyleIdx="2" presStyleCnt="13" custScaleX="727313" custScaleY="654499" custLinFactY="369344" custLinFactNeighborX="79963" custLinFactNeighborY="400000">
        <dgm:presLayoutVars>
          <dgm:chPref val="3"/>
        </dgm:presLayoutVars>
      </dgm:prSet>
      <dgm:spPr/>
      <dgm:t>
        <a:bodyPr/>
        <a:lstStyle/>
        <a:p>
          <a:endParaRPr lang="en-GB"/>
        </a:p>
      </dgm:t>
    </dgm:pt>
    <dgm:pt modelId="{D6772BFF-CEBD-4E1C-B688-E550298BC53C}" type="pres">
      <dgm:prSet presAssocID="{5AF7AE56-C0AC-4E73-A000-429BA5A937A2}" presName="rootConnector" presStyleLbl="node3" presStyleIdx="2" presStyleCnt="13"/>
      <dgm:spPr/>
      <dgm:t>
        <a:bodyPr/>
        <a:lstStyle/>
        <a:p>
          <a:endParaRPr lang="en-GB"/>
        </a:p>
      </dgm:t>
    </dgm:pt>
    <dgm:pt modelId="{00B3D4F0-85A1-4ABC-A9A7-2172C166E8F6}" type="pres">
      <dgm:prSet presAssocID="{5AF7AE56-C0AC-4E73-A000-429BA5A937A2}" presName="hierChild4" presStyleCnt="0"/>
      <dgm:spPr/>
    </dgm:pt>
    <dgm:pt modelId="{F3C5AD09-45EA-452D-BAE8-8CE5CF0E4B66}" type="pres">
      <dgm:prSet presAssocID="{5AF7AE56-C0AC-4E73-A000-429BA5A937A2}" presName="hierChild5" presStyleCnt="0"/>
      <dgm:spPr/>
    </dgm:pt>
    <dgm:pt modelId="{F0F1F46C-F55E-403F-B71B-21C1BE5D16A2}" type="pres">
      <dgm:prSet presAssocID="{47DA9960-EDF0-49BD-A57F-56A241D990E2}" presName="Name37" presStyleLbl="parChTrans1D3" presStyleIdx="6" presStyleCnt="16"/>
      <dgm:spPr/>
      <dgm:t>
        <a:bodyPr/>
        <a:lstStyle/>
        <a:p>
          <a:endParaRPr lang="en-GB"/>
        </a:p>
      </dgm:t>
    </dgm:pt>
    <dgm:pt modelId="{3DFEDEE1-FA57-4A38-AC7D-1A733211AF82}" type="pres">
      <dgm:prSet presAssocID="{7AE61A5E-4434-46E9-8D01-51E00B67C8A4}" presName="hierRoot2" presStyleCnt="0">
        <dgm:presLayoutVars>
          <dgm:hierBranch val="init"/>
        </dgm:presLayoutVars>
      </dgm:prSet>
      <dgm:spPr/>
    </dgm:pt>
    <dgm:pt modelId="{D245E94A-7502-4FDB-82C7-FB39A9C539F9}" type="pres">
      <dgm:prSet presAssocID="{7AE61A5E-4434-46E9-8D01-51E00B67C8A4}" presName="rootComposite" presStyleCnt="0"/>
      <dgm:spPr/>
    </dgm:pt>
    <dgm:pt modelId="{57FA3AAD-F998-4399-A3E6-9F939DB1AC5E}" type="pres">
      <dgm:prSet presAssocID="{7AE61A5E-4434-46E9-8D01-51E00B67C8A4}" presName="rootText" presStyleLbl="node3" presStyleIdx="3" presStyleCnt="13" custScaleX="727313" custScaleY="654499" custLinFactY="400000" custLinFactNeighborX="79963" custLinFactNeighborY="440944">
        <dgm:presLayoutVars>
          <dgm:chPref val="3"/>
        </dgm:presLayoutVars>
      </dgm:prSet>
      <dgm:spPr/>
      <dgm:t>
        <a:bodyPr/>
        <a:lstStyle/>
        <a:p>
          <a:endParaRPr lang="en-GB"/>
        </a:p>
      </dgm:t>
    </dgm:pt>
    <dgm:pt modelId="{995E82E9-76E3-46B9-876A-790B98AB957C}" type="pres">
      <dgm:prSet presAssocID="{7AE61A5E-4434-46E9-8D01-51E00B67C8A4}" presName="rootConnector" presStyleLbl="node3" presStyleIdx="3" presStyleCnt="13"/>
      <dgm:spPr/>
      <dgm:t>
        <a:bodyPr/>
        <a:lstStyle/>
        <a:p>
          <a:endParaRPr lang="en-GB"/>
        </a:p>
      </dgm:t>
    </dgm:pt>
    <dgm:pt modelId="{E869C8A9-5E3E-4E23-B451-B1D81D8315B3}" type="pres">
      <dgm:prSet presAssocID="{7AE61A5E-4434-46E9-8D01-51E00B67C8A4}" presName="hierChild4" presStyleCnt="0"/>
      <dgm:spPr/>
    </dgm:pt>
    <dgm:pt modelId="{16259252-D88A-4D69-B7C0-9B2A0265F93B}" type="pres">
      <dgm:prSet presAssocID="{7AE61A5E-4434-46E9-8D01-51E00B67C8A4}" presName="hierChild5" presStyleCnt="0"/>
      <dgm:spPr/>
    </dgm:pt>
    <dgm:pt modelId="{00A31236-818B-4D50-901B-FB7C86F62B29}" type="pres">
      <dgm:prSet presAssocID="{4155694F-D258-4BC3-9EDE-64C03C4CD713}" presName="Name37" presStyleLbl="parChTrans1D3" presStyleIdx="7" presStyleCnt="16"/>
      <dgm:spPr/>
      <dgm:t>
        <a:bodyPr/>
        <a:lstStyle/>
        <a:p>
          <a:endParaRPr lang="en-GB"/>
        </a:p>
      </dgm:t>
    </dgm:pt>
    <dgm:pt modelId="{AC2D6647-AC20-4900-A5CE-9E1B26FCC6C1}" type="pres">
      <dgm:prSet presAssocID="{9B0DA5DE-B72B-452E-A2BC-A8D407BFD4A2}" presName="hierRoot2" presStyleCnt="0">
        <dgm:presLayoutVars>
          <dgm:hierBranch val="init"/>
        </dgm:presLayoutVars>
      </dgm:prSet>
      <dgm:spPr/>
    </dgm:pt>
    <dgm:pt modelId="{044AEF47-3DD8-4ECE-82CC-AF73887F4D0F}" type="pres">
      <dgm:prSet presAssocID="{9B0DA5DE-B72B-452E-A2BC-A8D407BFD4A2}" presName="rootComposite" presStyleCnt="0"/>
      <dgm:spPr/>
    </dgm:pt>
    <dgm:pt modelId="{211C8888-498C-42DE-BD23-9FB8FEE4483E}" type="pres">
      <dgm:prSet presAssocID="{9B0DA5DE-B72B-452E-A2BC-A8D407BFD4A2}" presName="rootText" presStyleLbl="node3" presStyleIdx="4" presStyleCnt="13" custScaleX="727313" custScaleY="654499" custLinFactY="412544" custLinFactNeighborX="79963" custLinFactNeighborY="500000">
        <dgm:presLayoutVars>
          <dgm:chPref val="3"/>
        </dgm:presLayoutVars>
      </dgm:prSet>
      <dgm:spPr/>
      <dgm:t>
        <a:bodyPr/>
        <a:lstStyle/>
        <a:p>
          <a:endParaRPr lang="en-GB"/>
        </a:p>
      </dgm:t>
    </dgm:pt>
    <dgm:pt modelId="{EC3CCEF3-8853-47BA-8A79-7646199D2CD0}" type="pres">
      <dgm:prSet presAssocID="{9B0DA5DE-B72B-452E-A2BC-A8D407BFD4A2}" presName="rootConnector" presStyleLbl="node3" presStyleIdx="4" presStyleCnt="13"/>
      <dgm:spPr/>
      <dgm:t>
        <a:bodyPr/>
        <a:lstStyle/>
        <a:p>
          <a:endParaRPr lang="en-GB"/>
        </a:p>
      </dgm:t>
    </dgm:pt>
    <dgm:pt modelId="{D4EB691C-E9FC-40A0-9EBE-5F9D60EEC99E}" type="pres">
      <dgm:prSet presAssocID="{9B0DA5DE-B72B-452E-A2BC-A8D407BFD4A2}" presName="hierChild4" presStyleCnt="0"/>
      <dgm:spPr/>
    </dgm:pt>
    <dgm:pt modelId="{21270E9C-C42D-4556-BE67-BC13B9285036}" type="pres">
      <dgm:prSet presAssocID="{9B0DA5DE-B72B-452E-A2BC-A8D407BFD4A2}" presName="hierChild5" presStyleCnt="0"/>
      <dgm:spPr/>
    </dgm:pt>
    <dgm:pt modelId="{1F77BFB9-1AC8-403D-860D-B11A752F1426}" type="pres">
      <dgm:prSet presAssocID="{B81DAABB-444F-45B9-ACF5-52D00A31FE06}" presName="Name37" presStyleLbl="parChTrans1D3" presStyleIdx="8" presStyleCnt="16"/>
      <dgm:spPr/>
      <dgm:t>
        <a:bodyPr/>
        <a:lstStyle/>
        <a:p>
          <a:endParaRPr lang="en-GB"/>
        </a:p>
      </dgm:t>
    </dgm:pt>
    <dgm:pt modelId="{46F5198C-A416-4C61-A1E2-D8B7201E80F4}" type="pres">
      <dgm:prSet presAssocID="{950F2D2F-F9C7-4F5E-8AFC-95443AF64DC8}" presName="hierRoot2" presStyleCnt="0">
        <dgm:presLayoutVars>
          <dgm:hierBranch val="init"/>
        </dgm:presLayoutVars>
      </dgm:prSet>
      <dgm:spPr/>
    </dgm:pt>
    <dgm:pt modelId="{EEB39958-ED70-47E0-A799-A11F89160A20}" type="pres">
      <dgm:prSet presAssocID="{950F2D2F-F9C7-4F5E-8AFC-95443AF64DC8}" presName="rootComposite" presStyleCnt="0"/>
      <dgm:spPr/>
    </dgm:pt>
    <dgm:pt modelId="{B1147795-DC93-4F2E-A437-2AF987AF1EBA}" type="pres">
      <dgm:prSet presAssocID="{950F2D2F-F9C7-4F5E-8AFC-95443AF64DC8}" presName="rootText" presStyleLbl="node3" presStyleIdx="5" presStyleCnt="13" custScaleX="715700" custScaleY="654499" custLinFactX="-400000" custLinFactY="500000" custLinFactNeighborX="-460600" custLinFactNeighborY="510848">
        <dgm:presLayoutVars>
          <dgm:chPref val="3"/>
        </dgm:presLayoutVars>
      </dgm:prSet>
      <dgm:spPr/>
      <dgm:t>
        <a:bodyPr/>
        <a:lstStyle/>
        <a:p>
          <a:endParaRPr lang="en-GB"/>
        </a:p>
      </dgm:t>
    </dgm:pt>
    <dgm:pt modelId="{7823FBE6-9031-47A4-A6C3-2CFC316B571F}" type="pres">
      <dgm:prSet presAssocID="{950F2D2F-F9C7-4F5E-8AFC-95443AF64DC8}" presName="rootConnector" presStyleLbl="node3" presStyleIdx="5" presStyleCnt="13"/>
      <dgm:spPr/>
      <dgm:t>
        <a:bodyPr/>
        <a:lstStyle/>
        <a:p>
          <a:endParaRPr lang="en-GB"/>
        </a:p>
      </dgm:t>
    </dgm:pt>
    <dgm:pt modelId="{9C89323D-0206-41B1-9298-F0D6E5CF220B}" type="pres">
      <dgm:prSet presAssocID="{950F2D2F-F9C7-4F5E-8AFC-95443AF64DC8}" presName="hierChild4" presStyleCnt="0"/>
      <dgm:spPr/>
    </dgm:pt>
    <dgm:pt modelId="{DC15D681-755B-4D23-B8ED-AEFD1B818CD3}" type="pres">
      <dgm:prSet presAssocID="{950F2D2F-F9C7-4F5E-8AFC-95443AF64DC8}" presName="hierChild5" presStyleCnt="0"/>
      <dgm:spPr/>
    </dgm:pt>
    <dgm:pt modelId="{7C9B7C21-4370-44D3-8D36-2F658C3ED197}" type="pres">
      <dgm:prSet presAssocID="{5773C78E-264B-4964-9134-AB4C910022A2}" presName="Name37" presStyleLbl="parChTrans1D3" presStyleIdx="9" presStyleCnt="16"/>
      <dgm:spPr/>
      <dgm:t>
        <a:bodyPr/>
        <a:lstStyle/>
        <a:p>
          <a:endParaRPr lang="en-GB"/>
        </a:p>
      </dgm:t>
    </dgm:pt>
    <dgm:pt modelId="{8337148B-898E-4157-B6BA-15B828000474}" type="pres">
      <dgm:prSet presAssocID="{10A176B7-F0FC-4E77-9A24-8D052B2A77A4}" presName="hierRoot2" presStyleCnt="0">
        <dgm:presLayoutVars>
          <dgm:hierBranch val="init"/>
        </dgm:presLayoutVars>
      </dgm:prSet>
      <dgm:spPr/>
    </dgm:pt>
    <dgm:pt modelId="{AAEDD655-A46C-4BC9-9E4C-36D0A9B81323}" type="pres">
      <dgm:prSet presAssocID="{10A176B7-F0FC-4E77-9A24-8D052B2A77A4}" presName="rootComposite" presStyleCnt="0"/>
      <dgm:spPr/>
    </dgm:pt>
    <dgm:pt modelId="{883856D7-0F51-4BC2-8D09-45274C40378C}" type="pres">
      <dgm:prSet presAssocID="{10A176B7-F0FC-4E77-9A24-8D052B2A77A4}" presName="rootText" presStyleLbl="node3" presStyleIdx="6" presStyleCnt="13" custScaleX="715700" custScaleY="654499" custLinFactX="-400000" custLinFactY="-968238" custLinFactNeighborX="-461402" custLinFactNeighborY="-1000000">
        <dgm:presLayoutVars>
          <dgm:chPref val="3"/>
        </dgm:presLayoutVars>
      </dgm:prSet>
      <dgm:spPr/>
      <dgm:t>
        <a:bodyPr/>
        <a:lstStyle/>
        <a:p>
          <a:endParaRPr lang="en-GB"/>
        </a:p>
      </dgm:t>
    </dgm:pt>
    <dgm:pt modelId="{03A9D827-3F60-4C95-9AD7-A9EECCCFB72B}" type="pres">
      <dgm:prSet presAssocID="{10A176B7-F0FC-4E77-9A24-8D052B2A77A4}" presName="rootConnector" presStyleLbl="node3" presStyleIdx="6" presStyleCnt="13"/>
      <dgm:spPr/>
      <dgm:t>
        <a:bodyPr/>
        <a:lstStyle/>
        <a:p>
          <a:endParaRPr lang="en-GB"/>
        </a:p>
      </dgm:t>
    </dgm:pt>
    <dgm:pt modelId="{100090BD-6146-487D-9E19-5175C03D8D7F}" type="pres">
      <dgm:prSet presAssocID="{10A176B7-F0FC-4E77-9A24-8D052B2A77A4}" presName="hierChild4" presStyleCnt="0"/>
      <dgm:spPr/>
    </dgm:pt>
    <dgm:pt modelId="{C551D03C-4784-46FB-A52C-23560B5DAF07}" type="pres">
      <dgm:prSet presAssocID="{10A176B7-F0FC-4E77-9A24-8D052B2A77A4}" presName="hierChild5" presStyleCnt="0"/>
      <dgm:spPr/>
    </dgm:pt>
    <dgm:pt modelId="{DED273E2-4A98-48D3-95B1-E01CC0B1EAD9}" type="pres">
      <dgm:prSet presAssocID="{B96D3CC4-1055-49AB-9F0A-FA2C500690D3}" presName="Name37" presStyleLbl="parChTrans1D3" presStyleIdx="10" presStyleCnt="16"/>
      <dgm:spPr/>
      <dgm:t>
        <a:bodyPr/>
        <a:lstStyle/>
        <a:p>
          <a:endParaRPr lang="en-GB"/>
        </a:p>
      </dgm:t>
    </dgm:pt>
    <dgm:pt modelId="{068F38FA-0F5B-4F07-893D-BBC8EABD2792}" type="pres">
      <dgm:prSet presAssocID="{5059C24D-521D-4950-A41C-06084609D232}" presName="hierRoot2" presStyleCnt="0">
        <dgm:presLayoutVars>
          <dgm:hierBranch val="init"/>
        </dgm:presLayoutVars>
      </dgm:prSet>
      <dgm:spPr/>
    </dgm:pt>
    <dgm:pt modelId="{CF53A068-10DC-4090-8B6E-124D6CA330DB}" type="pres">
      <dgm:prSet presAssocID="{5059C24D-521D-4950-A41C-06084609D232}" presName="rootComposite" presStyleCnt="0"/>
      <dgm:spPr/>
    </dgm:pt>
    <dgm:pt modelId="{E30C1DB6-494A-4549-B345-89B9125F41F3}" type="pres">
      <dgm:prSet presAssocID="{5059C24D-521D-4950-A41C-06084609D232}" presName="rootText" presStyleLbl="node3" presStyleIdx="7" presStyleCnt="13" custScaleX="715700" custScaleY="654499" custLinFactX="-400000" custLinFactY="-504236" custLinFactNeighborX="-461403" custLinFactNeighborY="-600000">
        <dgm:presLayoutVars>
          <dgm:chPref val="3"/>
        </dgm:presLayoutVars>
      </dgm:prSet>
      <dgm:spPr/>
      <dgm:t>
        <a:bodyPr/>
        <a:lstStyle/>
        <a:p>
          <a:endParaRPr lang="en-GB"/>
        </a:p>
      </dgm:t>
    </dgm:pt>
    <dgm:pt modelId="{D065CAAE-73F0-4E80-9B2A-8A1256C32CEB}" type="pres">
      <dgm:prSet presAssocID="{5059C24D-521D-4950-A41C-06084609D232}" presName="rootConnector" presStyleLbl="node3" presStyleIdx="7" presStyleCnt="13"/>
      <dgm:spPr/>
      <dgm:t>
        <a:bodyPr/>
        <a:lstStyle/>
        <a:p>
          <a:endParaRPr lang="en-GB"/>
        </a:p>
      </dgm:t>
    </dgm:pt>
    <dgm:pt modelId="{28CB1D65-AC66-42A7-AEDB-F9B05FA992E2}" type="pres">
      <dgm:prSet presAssocID="{5059C24D-521D-4950-A41C-06084609D232}" presName="hierChild4" presStyleCnt="0"/>
      <dgm:spPr/>
    </dgm:pt>
    <dgm:pt modelId="{A3DA4E89-450E-4D32-82E2-A1A6D4D44974}" type="pres">
      <dgm:prSet presAssocID="{5059C24D-521D-4950-A41C-06084609D232}" presName="hierChild5" presStyleCnt="0"/>
      <dgm:spPr/>
    </dgm:pt>
    <dgm:pt modelId="{E90AA720-5245-4343-8A9B-077F3F44FE7D}" type="pres">
      <dgm:prSet presAssocID="{1D4A0A56-D169-4236-9B8D-8C8CC0C25BE4}" presName="Name37" presStyleLbl="parChTrans1D3" presStyleIdx="11" presStyleCnt="16"/>
      <dgm:spPr/>
      <dgm:t>
        <a:bodyPr/>
        <a:lstStyle/>
        <a:p>
          <a:endParaRPr lang="en-GB"/>
        </a:p>
      </dgm:t>
    </dgm:pt>
    <dgm:pt modelId="{A07BEB12-7AAD-41E7-8278-E351B4A03402}" type="pres">
      <dgm:prSet presAssocID="{F7572C73-0C66-4E9A-8F78-A1284CC453F0}" presName="hierRoot2" presStyleCnt="0">
        <dgm:presLayoutVars>
          <dgm:hierBranch val="init"/>
        </dgm:presLayoutVars>
      </dgm:prSet>
      <dgm:spPr/>
    </dgm:pt>
    <dgm:pt modelId="{DDCE9CD2-5456-444E-B09C-EBE5E89DB2C1}" type="pres">
      <dgm:prSet presAssocID="{F7572C73-0C66-4E9A-8F78-A1284CC453F0}" presName="rootComposite" presStyleCnt="0"/>
      <dgm:spPr/>
    </dgm:pt>
    <dgm:pt modelId="{AAFD0BAE-A655-41E4-AEDE-F4C8F9A2F3F1}" type="pres">
      <dgm:prSet presAssocID="{F7572C73-0C66-4E9A-8F78-A1284CC453F0}" presName="rootText" presStyleLbl="node3" presStyleIdx="8" presStyleCnt="13" custScaleX="715700" custScaleY="654499" custLinFactX="-400000" custLinFactY="-1300000" custLinFactNeighborX="-461402" custLinFactNeighborY="-1305971">
        <dgm:presLayoutVars>
          <dgm:chPref val="3"/>
        </dgm:presLayoutVars>
      </dgm:prSet>
      <dgm:spPr/>
      <dgm:t>
        <a:bodyPr/>
        <a:lstStyle/>
        <a:p>
          <a:endParaRPr lang="en-GB"/>
        </a:p>
      </dgm:t>
    </dgm:pt>
    <dgm:pt modelId="{BEED45DC-EACD-4F22-BC3A-8092B7536B40}" type="pres">
      <dgm:prSet presAssocID="{F7572C73-0C66-4E9A-8F78-A1284CC453F0}" presName="rootConnector" presStyleLbl="node3" presStyleIdx="8" presStyleCnt="13"/>
      <dgm:spPr/>
      <dgm:t>
        <a:bodyPr/>
        <a:lstStyle/>
        <a:p>
          <a:endParaRPr lang="en-GB"/>
        </a:p>
      </dgm:t>
    </dgm:pt>
    <dgm:pt modelId="{91844241-8214-499F-9FB6-EEFD00E108C6}" type="pres">
      <dgm:prSet presAssocID="{F7572C73-0C66-4E9A-8F78-A1284CC453F0}" presName="hierChild4" presStyleCnt="0"/>
      <dgm:spPr/>
    </dgm:pt>
    <dgm:pt modelId="{C8A33FF5-360A-4FE5-9B8B-A59E1B4BF2B6}" type="pres">
      <dgm:prSet presAssocID="{F7572C73-0C66-4E9A-8F78-A1284CC453F0}" presName="hierChild5" presStyleCnt="0"/>
      <dgm:spPr/>
    </dgm:pt>
    <dgm:pt modelId="{12C743E0-984B-4B66-B1F0-6A203BD297C4}" type="pres">
      <dgm:prSet presAssocID="{9F0AE747-E266-429C-92A8-39262A1A263F}" presName="Name37" presStyleLbl="parChTrans1D3" presStyleIdx="12" presStyleCnt="16"/>
      <dgm:spPr/>
      <dgm:t>
        <a:bodyPr/>
        <a:lstStyle/>
        <a:p>
          <a:endParaRPr lang="en-GB"/>
        </a:p>
      </dgm:t>
    </dgm:pt>
    <dgm:pt modelId="{E9D93C29-A4BA-4D40-A866-CAB1188104EC}" type="pres">
      <dgm:prSet presAssocID="{65090A6D-9D7F-43FE-98B2-EE2AA3E626C1}" presName="hierRoot2" presStyleCnt="0">
        <dgm:presLayoutVars>
          <dgm:hierBranch val="init"/>
        </dgm:presLayoutVars>
      </dgm:prSet>
      <dgm:spPr/>
    </dgm:pt>
    <dgm:pt modelId="{779644CD-C758-4114-A35F-6FE0E984EDCB}" type="pres">
      <dgm:prSet presAssocID="{65090A6D-9D7F-43FE-98B2-EE2AA3E626C1}" presName="rootComposite" presStyleCnt="0"/>
      <dgm:spPr/>
    </dgm:pt>
    <dgm:pt modelId="{28B7B26B-9CE3-4268-AC78-3065ADF2A410}" type="pres">
      <dgm:prSet presAssocID="{65090A6D-9D7F-43FE-98B2-EE2AA3E626C1}" presName="rootText" presStyleLbl="node3" presStyleIdx="9" presStyleCnt="13" custScaleX="703967" custScaleY="276308" custLinFactY="-873211" custLinFactNeighborX="99100" custLinFactNeighborY="-900000">
        <dgm:presLayoutVars>
          <dgm:chPref val="3"/>
        </dgm:presLayoutVars>
      </dgm:prSet>
      <dgm:spPr/>
      <dgm:t>
        <a:bodyPr/>
        <a:lstStyle/>
        <a:p>
          <a:endParaRPr lang="en-GB"/>
        </a:p>
      </dgm:t>
    </dgm:pt>
    <dgm:pt modelId="{307872C0-8D14-447D-9E7A-8F10477E05FF}" type="pres">
      <dgm:prSet presAssocID="{65090A6D-9D7F-43FE-98B2-EE2AA3E626C1}" presName="rootConnector" presStyleLbl="node3" presStyleIdx="9" presStyleCnt="13"/>
      <dgm:spPr/>
      <dgm:t>
        <a:bodyPr/>
        <a:lstStyle/>
        <a:p>
          <a:endParaRPr lang="en-GB"/>
        </a:p>
      </dgm:t>
    </dgm:pt>
    <dgm:pt modelId="{7B3FAD10-8B26-4890-AA13-4B929EF1B35F}" type="pres">
      <dgm:prSet presAssocID="{65090A6D-9D7F-43FE-98B2-EE2AA3E626C1}" presName="hierChild4" presStyleCnt="0"/>
      <dgm:spPr/>
    </dgm:pt>
    <dgm:pt modelId="{84D95DB8-1ACC-466E-823A-D21BFE406A8C}" type="pres">
      <dgm:prSet presAssocID="{65090A6D-9D7F-43FE-98B2-EE2AA3E626C1}" presName="hierChild5" presStyleCnt="0"/>
      <dgm:spPr/>
    </dgm:pt>
    <dgm:pt modelId="{90D38B8D-F68A-43B2-8517-A4982CE1EFCF}" type="pres">
      <dgm:prSet presAssocID="{631D11A8-5105-4859-B595-864E9DD76999}" presName="hierChild5" presStyleCnt="0"/>
      <dgm:spPr/>
    </dgm:pt>
    <dgm:pt modelId="{1DB9F2AA-77E6-4AF4-90BE-CFA640BDAD6C}" type="pres">
      <dgm:prSet presAssocID="{B1CA4F54-A066-4C53-A128-D45300BB9991}" presName="Name37" presStyleLbl="parChTrans1D2" presStyleIdx="2" presStyleCnt="3"/>
      <dgm:spPr/>
      <dgm:t>
        <a:bodyPr/>
        <a:lstStyle/>
        <a:p>
          <a:endParaRPr lang="en-GB"/>
        </a:p>
      </dgm:t>
    </dgm:pt>
    <dgm:pt modelId="{CA61E000-4A81-4D33-8904-ABCA5B04622F}" type="pres">
      <dgm:prSet presAssocID="{B18EA809-0E29-4454-873E-3461D23991E6}" presName="hierRoot2" presStyleCnt="0">
        <dgm:presLayoutVars>
          <dgm:hierBranch val="init"/>
        </dgm:presLayoutVars>
      </dgm:prSet>
      <dgm:spPr/>
    </dgm:pt>
    <dgm:pt modelId="{F3A1CB1F-916B-47B7-AAF9-8FFE9B14823A}" type="pres">
      <dgm:prSet presAssocID="{B18EA809-0E29-4454-873E-3461D23991E6}" presName="rootComposite" presStyleCnt="0"/>
      <dgm:spPr/>
    </dgm:pt>
    <dgm:pt modelId="{16FAAACD-A120-48A7-81C2-F54694B38B76}" type="pres">
      <dgm:prSet presAssocID="{B18EA809-0E29-4454-873E-3461D23991E6}" presName="rootText" presStyleLbl="node2" presStyleIdx="2" presStyleCnt="3" custScaleX="1047148" custScaleY="1710394" custLinFactX="61042" custLinFactY="200000" custLinFactNeighborX="100000" custLinFactNeighborY="225215">
        <dgm:presLayoutVars>
          <dgm:chPref val="3"/>
        </dgm:presLayoutVars>
      </dgm:prSet>
      <dgm:spPr/>
      <dgm:t>
        <a:bodyPr/>
        <a:lstStyle/>
        <a:p>
          <a:endParaRPr lang="en-GB"/>
        </a:p>
      </dgm:t>
    </dgm:pt>
    <dgm:pt modelId="{28777B24-806E-4F13-B557-619431C87861}" type="pres">
      <dgm:prSet presAssocID="{B18EA809-0E29-4454-873E-3461D23991E6}" presName="rootConnector" presStyleLbl="node2" presStyleIdx="2" presStyleCnt="3"/>
      <dgm:spPr/>
      <dgm:t>
        <a:bodyPr/>
        <a:lstStyle/>
        <a:p>
          <a:endParaRPr lang="en-GB"/>
        </a:p>
      </dgm:t>
    </dgm:pt>
    <dgm:pt modelId="{45C3D5C8-1327-46DC-B777-AD875843D2AB}" type="pres">
      <dgm:prSet presAssocID="{B18EA809-0E29-4454-873E-3461D23991E6}" presName="hierChild4" presStyleCnt="0"/>
      <dgm:spPr/>
    </dgm:pt>
    <dgm:pt modelId="{0B4752B6-A4A2-4145-B1C9-24BD351D3BA6}" type="pres">
      <dgm:prSet presAssocID="{DCBEAF31-90D7-4094-B6C8-BA3BA7B58FAE}" presName="Name37" presStyleLbl="parChTrans1D3" presStyleIdx="13" presStyleCnt="16"/>
      <dgm:spPr/>
      <dgm:t>
        <a:bodyPr/>
        <a:lstStyle/>
        <a:p>
          <a:endParaRPr lang="en-GB"/>
        </a:p>
      </dgm:t>
    </dgm:pt>
    <dgm:pt modelId="{B3D3B885-475A-48DA-A2E9-70BED8B41BB1}" type="pres">
      <dgm:prSet presAssocID="{4F7B900D-A4B1-4EED-A2D9-B72FDC0E8F32}" presName="hierRoot2" presStyleCnt="0">
        <dgm:presLayoutVars>
          <dgm:hierBranch val="init"/>
        </dgm:presLayoutVars>
      </dgm:prSet>
      <dgm:spPr/>
    </dgm:pt>
    <dgm:pt modelId="{03AFFE96-CB14-4501-B6B0-2E17DC303127}" type="pres">
      <dgm:prSet presAssocID="{4F7B900D-A4B1-4EED-A2D9-B72FDC0E8F32}" presName="rootComposite" presStyleCnt="0"/>
      <dgm:spPr/>
    </dgm:pt>
    <dgm:pt modelId="{62590D8D-5846-42B1-9A1A-33DF9BF2911E}" type="pres">
      <dgm:prSet presAssocID="{4F7B900D-A4B1-4EED-A2D9-B72FDC0E8F32}" presName="rootText" presStyleLbl="node3" presStyleIdx="10" presStyleCnt="13" custScaleX="999262" custScaleY="654499" custLinFactY="272891" custLinFactNeighborX="56266" custLinFactNeighborY="300000">
        <dgm:presLayoutVars>
          <dgm:chPref val="3"/>
        </dgm:presLayoutVars>
      </dgm:prSet>
      <dgm:spPr/>
      <dgm:t>
        <a:bodyPr/>
        <a:lstStyle/>
        <a:p>
          <a:endParaRPr lang="en-GB"/>
        </a:p>
      </dgm:t>
    </dgm:pt>
    <dgm:pt modelId="{8E874F44-6951-449D-A847-1F81A9358A35}" type="pres">
      <dgm:prSet presAssocID="{4F7B900D-A4B1-4EED-A2D9-B72FDC0E8F32}" presName="rootConnector" presStyleLbl="node3" presStyleIdx="10" presStyleCnt="13"/>
      <dgm:spPr/>
      <dgm:t>
        <a:bodyPr/>
        <a:lstStyle/>
        <a:p>
          <a:endParaRPr lang="en-GB"/>
        </a:p>
      </dgm:t>
    </dgm:pt>
    <dgm:pt modelId="{C805D010-6376-4D1D-9F5D-77758D4DD660}" type="pres">
      <dgm:prSet presAssocID="{4F7B900D-A4B1-4EED-A2D9-B72FDC0E8F32}" presName="hierChild4" presStyleCnt="0"/>
      <dgm:spPr/>
    </dgm:pt>
    <dgm:pt modelId="{FBD63304-A2A1-4582-B2FB-F9085DA7A20E}" type="pres">
      <dgm:prSet presAssocID="{4F7B900D-A4B1-4EED-A2D9-B72FDC0E8F32}" presName="hierChild5" presStyleCnt="0"/>
      <dgm:spPr/>
    </dgm:pt>
    <dgm:pt modelId="{12FB547E-A6A6-4F2A-8F1F-D106A81BAEC0}" type="pres">
      <dgm:prSet presAssocID="{6F73B69D-F03A-4112-865B-D949FFEE17D5}" presName="Name37" presStyleLbl="parChTrans1D3" presStyleIdx="14" presStyleCnt="16"/>
      <dgm:spPr/>
      <dgm:t>
        <a:bodyPr/>
        <a:lstStyle/>
        <a:p>
          <a:endParaRPr lang="en-GB"/>
        </a:p>
      </dgm:t>
    </dgm:pt>
    <dgm:pt modelId="{FABEEC6C-55D8-47E4-AAC3-AEE978C3ECEA}" type="pres">
      <dgm:prSet presAssocID="{CF81E564-201F-4E2F-9BA2-441097E58EB2}" presName="hierRoot2" presStyleCnt="0">
        <dgm:presLayoutVars>
          <dgm:hierBranch val="init"/>
        </dgm:presLayoutVars>
      </dgm:prSet>
      <dgm:spPr/>
    </dgm:pt>
    <dgm:pt modelId="{07E40D1F-E9AF-4D33-AF2A-90EF7FCAD407}" type="pres">
      <dgm:prSet presAssocID="{CF81E564-201F-4E2F-9BA2-441097E58EB2}" presName="rootComposite" presStyleCnt="0"/>
      <dgm:spPr/>
    </dgm:pt>
    <dgm:pt modelId="{B4B7A9E8-086E-46FA-BCC3-D7DBA7CB3248}" type="pres">
      <dgm:prSet presAssocID="{CF81E564-201F-4E2F-9BA2-441097E58EB2}" presName="rootText" presStyleLbl="node3" presStyleIdx="11" presStyleCnt="13" custScaleX="467433" custScaleY="545194" custLinFactY="316091" custLinFactNeighborX="56266" custLinFactNeighborY="400000">
        <dgm:presLayoutVars>
          <dgm:chPref val="3"/>
        </dgm:presLayoutVars>
      </dgm:prSet>
      <dgm:spPr/>
      <dgm:t>
        <a:bodyPr/>
        <a:lstStyle/>
        <a:p>
          <a:endParaRPr lang="en-GB"/>
        </a:p>
      </dgm:t>
    </dgm:pt>
    <dgm:pt modelId="{22F663E6-F92A-4CB7-97A2-BBD8415FA22F}" type="pres">
      <dgm:prSet presAssocID="{CF81E564-201F-4E2F-9BA2-441097E58EB2}" presName="rootConnector" presStyleLbl="node3" presStyleIdx="11" presStyleCnt="13"/>
      <dgm:spPr/>
      <dgm:t>
        <a:bodyPr/>
        <a:lstStyle/>
        <a:p>
          <a:endParaRPr lang="en-GB"/>
        </a:p>
      </dgm:t>
    </dgm:pt>
    <dgm:pt modelId="{728325E5-50A1-49F1-90BF-B7E6822B2D7F}" type="pres">
      <dgm:prSet presAssocID="{CF81E564-201F-4E2F-9BA2-441097E58EB2}" presName="hierChild4" presStyleCnt="0"/>
      <dgm:spPr/>
    </dgm:pt>
    <dgm:pt modelId="{218D8743-6947-40BE-9DFF-66C2AE1810ED}" type="pres">
      <dgm:prSet presAssocID="{CF81E564-201F-4E2F-9BA2-441097E58EB2}" presName="hierChild5" presStyleCnt="0"/>
      <dgm:spPr/>
    </dgm:pt>
    <dgm:pt modelId="{1B8D0DF6-1D88-45D5-B185-15150275D64F}" type="pres">
      <dgm:prSet presAssocID="{88F2AF25-237A-40B0-B06D-F64CE592E3FA}" presName="Name37" presStyleLbl="parChTrans1D3" presStyleIdx="15" presStyleCnt="16"/>
      <dgm:spPr/>
      <dgm:t>
        <a:bodyPr/>
        <a:lstStyle/>
        <a:p>
          <a:endParaRPr lang="en-GB"/>
        </a:p>
      </dgm:t>
    </dgm:pt>
    <dgm:pt modelId="{03D69C6B-22F8-42ED-AD3D-87C52C9FABE1}" type="pres">
      <dgm:prSet presAssocID="{0C23647B-575F-42BD-99B1-57E2C81767CB}" presName="hierRoot2" presStyleCnt="0">
        <dgm:presLayoutVars>
          <dgm:hierBranch val="init"/>
        </dgm:presLayoutVars>
      </dgm:prSet>
      <dgm:spPr/>
    </dgm:pt>
    <dgm:pt modelId="{9DD6EB18-B9BD-4E70-8A83-BD19244D09E9}" type="pres">
      <dgm:prSet presAssocID="{0C23647B-575F-42BD-99B1-57E2C81767CB}" presName="rootComposite" presStyleCnt="0"/>
      <dgm:spPr/>
    </dgm:pt>
    <dgm:pt modelId="{A804A769-7727-47D0-9B66-A3C14B68B328}" type="pres">
      <dgm:prSet presAssocID="{0C23647B-575F-42BD-99B1-57E2C81767CB}" presName="rootText" presStyleLbl="node3" presStyleIdx="12" presStyleCnt="13" custScaleX="467433" custScaleY="459894" custLinFactY="400000" custLinFactNeighborX="71915" custLinFactNeighborY="473453">
        <dgm:presLayoutVars>
          <dgm:chPref val="3"/>
        </dgm:presLayoutVars>
      </dgm:prSet>
      <dgm:spPr/>
      <dgm:t>
        <a:bodyPr/>
        <a:lstStyle/>
        <a:p>
          <a:endParaRPr lang="en-GB"/>
        </a:p>
      </dgm:t>
    </dgm:pt>
    <dgm:pt modelId="{8F492D9F-9C83-47FA-89E5-B1D9731FF452}" type="pres">
      <dgm:prSet presAssocID="{0C23647B-575F-42BD-99B1-57E2C81767CB}" presName="rootConnector" presStyleLbl="node3" presStyleIdx="12" presStyleCnt="13"/>
      <dgm:spPr/>
      <dgm:t>
        <a:bodyPr/>
        <a:lstStyle/>
        <a:p>
          <a:endParaRPr lang="en-GB"/>
        </a:p>
      </dgm:t>
    </dgm:pt>
    <dgm:pt modelId="{61EE0B3B-0BF0-4B7E-ABD2-2BC49E67F137}" type="pres">
      <dgm:prSet presAssocID="{0C23647B-575F-42BD-99B1-57E2C81767CB}" presName="hierChild4" presStyleCnt="0"/>
      <dgm:spPr/>
    </dgm:pt>
    <dgm:pt modelId="{5DCFAC38-E4E6-49CF-A1D4-AC57A65CEC4A}" type="pres">
      <dgm:prSet presAssocID="{0C23647B-575F-42BD-99B1-57E2C81767CB}" presName="hierChild5" presStyleCnt="0"/>
      <dgm:spPr/>
    </dgm:pt>
    <dgm:pt modelId="{B6D84F36-C6FA-455B-A508-753BAB0FECF1}" type="pres">
      <dgm:prSet presAssocID="{B18EA809-0E29-4454-873E-3461D23991E6}" presName="hierChild5" presStyleCnt="0"/>
      <dgm:spPr/>
    </dgm:pt>
    <dgm:pt modelId="{743AD5F6-2A62-4C5C-89AE-B9473F264EC0}" type="pres">
      <dgm:prSet presAssocID="{A72355A0-6518-4959-A5BD-09C2DCC052E1}" presName="hierChild3" presStyleCnt="0"/>
      <dgm:spPr/>
    </dgm:pt>
  </dgm:ptLst>
  <dgm:cxnLst>
    <dgm:cxn modelId="{F1FE749A-9FE7-4CE7-955A-273A037714C0}" type="presOf" srcId="{9B0DA5DE-B72B-452E-A2BC-A8D407BFD4A2}" destId="{211C8888-498C-42DE-BD23-9FB8FEE4483E}" srcOrd="0" destOrd="0" presId="urn:microsoft.com/office/officeart/2005/8/layout/orgChart1"/>
    <dgm:cxn modelId="{D834D4CC-966C-4D73-8E24-B43FAE4A5859}" type="presOf" srcId="{7AE61A5E-4434-46E9-8D01-51E00B67C8A4}" destId="{57FA3AAD-F998-4399-A3E6-9F939DB1AC5E}" srcOrd="0" destOrd="0" presId="urn:microsoft.com/office/officeart/2005/8/layout/orgChart1"/>
    <dgm:cxn modelId="{C98FF3A1-BD7B-4A06-9B41-D84D159EEF2F}" srcId="{631D11A8-5105-4859-B595-864E9DD76999}" destId="{10A176B7-F0FC-4E77-9A24-8D052B2A77A4}" srcOrd="6" destOrd="0" parTransId="{5773C78E-264B-4964-9134-AB4C910022A2}" sibTransId="{F2F620A9-CC32-4FD9-85FB-73DA6AE2D845}"/>
    <dgm:cxn modelId="{ABC68BC3-39B6-48B1-9F5A-4049CCC7C6EA}" type="presOf" srcId="{B18EA809-0E29-4454-873E-3461D23991E6}" destId="{28777B24-806E-4F13-B557-619431C87861}" srcOrd="1" destOrd="0" presId="urn:microsoft.com/office/officeart/2005/8/layout/orgChart1"/>
    <dgm:cxn modelId="{1C2A9CAE-4FC7-4704-A075-DB799F8150C4}" type="presOf" srcId="{44FBF16B-3A54-4CAB-AC1A-9DCF9755F604}" destId="{1566D8AE-19FA-4F43-9FBE-DD9AA10EE82C}" srcOrd="0" destOrd="0" presId="urn:microsoft.com/office/officeart/2005/8/layout/orgChart1"/>
    <dgm:cxn modelId="{5DC2F558-7AA5-43E7-9A46-95E4C9A371F4}" srcId="{478DA5D4-744D-4E29-A516-6AB845502F7B}" destId="{A72355A0-6518-4959-A5BD-09C2DCC052E1}" srcOrd="0" destOrd="0" parTransId="{41FFC5F3-7290-4618-B6A6-E710A9B7DE0A}" sibTransId="{ADA048F7-C034-435F-8FA7-1723B73C72AA}"/>
    <dgm:cxn modelId="{7350FFE1-E312-4BB8-BF87-186A1FB98178}" type="presOf" srcId="{4F7B900D-A4B1-4EED-A2D9-B72FDC0E8F32}" destId="{62590D8D-5846-42B1-9A1A-33DF9BF2911E}" srcOrd="0" destOrd="0" presId="urn:microsoft.com/office/officeart/2005/8/layout/orgChart1"/>
    <dgm:cxn modelId="{8392464A-FCD9-426A-B24D-153533513ADB}" srcId="{A0B808E9-68F6-442A-A5B4-80F72E7154CC}" destId="{FBB59340-1B79-46D5-AC34-DD40B115DAEA}" srcOrd="1" destOrd="0" parTransId="{CCEA9D03-4F7B-462A-BC44-9BFF85DD5013}" sibTransId="{7A598077-7D53-4A6B-8637-DFF023786380}"/>
    <dgm:cxn modelId="{575F9351-A191-4FC1-B5D3-8CD7776CCFA4}" type="presOf" srcId="{4155694F-D258-4BC3-9EDE-64C03C4CD713}" destId="{00A31236-818B-4D50-901B-FB7C86F62B29}" srcOrd="0" destOrd="0" presId="urn:microsoft.com/office/officeart/2005/8/layout/orgChart1"/>
    <dgm:cxn modelId="{CF0FEEE3-FBD8-4CAA-A036-DF105E3CF6A1}" type="presOf" srcId="{1D4A0A56-D169-4236-9B8D-8C8CC0C25BE4}" destId="{E90AA720-5245-4343-8A9B-077F3F44FE7D}" srcOrd="0" destOrd="0" presId="urn:microsoft.com/office/officeart/2005/8/layout/orgChart1"/>
    <dgm:cxn modelId="{8D2AA17B-5A8E-4893-9796-0FF1955C50A4}" type="presOf" srcId="{E044A7ED-6A23-49E0-9B32-C06225992D7C}" destId="{0F3746A4-5EE6-4321-A7EE-ECF56BD5A8F6}" srcOrd="0" destOrd="0" presId="urn:microsoft.com/office/officeart/2005/8/layout/orgChart1"/>
    <dgm:cxn modelId="{9BF21C24-2414-4B6C-839B-4FEA32293972}" srcId="{A72355A0-6518-4959-A5BD-09C2DCC052E1}" destId="{A0B808E9-68F6-442A-A5B4-80F72E7154CC}" srcOrd="0" destOrd="0" parTransId="{7E2F1F95-1C7B-40CA-AD8C-B2A1100D7D58}" sibTransId="{732BE159-3CEC-4555-9BF6-806197FE4800}"/>
    <dgm:cxn modelId="{0F8AD964-BAFB-4CA8-9161-C82AE5C721D1}" type="presOf" srcId="{CF81E564-201F-4E2F-9BA2-441097E58EB2}" destId="{22F663E6-F92A-4CB7-97A2-BBD8415FA22F}" srcOrd="1" destOrd="0" presId="urn:microsoft.com/office/officeart/2005/8/layout/orgChart1"/>
    <dgm:cxn modelId="{EB416FA8-45BE-46B7-9B9B-9A40E183C9A6}" type="presOf" srcId="{CCEA9D03-4F7B-462A-BC44-9BFF85DD5013}" destId="{CD0F08FB-7DF7-4924-857E-FB6A6DF1E7EB}" srcOrd="0" destOrd="0" presId="urn:microsoft.com/office/officeart/2005/8/layout/orgChart1"/>
    <dgm:cxn modelId="{8AFD59AE-6522-4FF3-920D-FDB98AAB8B3F}" srcId="{A72355A0-6518-4959-A5BD-09C2DCC052E1}" destId="{631D11A8-5105-4859-B595-864E9DD76999}" srcOrd="1" destOrd="0" parTransId="{44FBF16B-3A54-4CAB-AC1A-9DCF9755F604}" sibTransId="{8D4FC796-342B-4694-92A8-68B8F132FF92}"/>
    <dgm:cxn modelId="{A1611296-84C8-485C-BF28-D7E3DF316F65}" srcId="{A72355A0-6518-4959-A5BD-09C2DCC052E1}" destId="{B18EA809-0E29-4454-873E-3461D23991E6}" srcOrd="2" destOrd="0" parTransId="{B1CA4F54-A066-4C53-A128-D45300BB9991}" sibTransId="{429B0860-C171-4532-994D-90B52CCBE13E}"/>
    <dgm:cxn modelId="{73EC168E-B740-4B5E-AE95-ADC417A88E3F}" type="presOf" srcId="{0C23647B-575F-42BD-99B1-57E2C81767CB}" destId="{A804A769-7727-47D0-9B66-A3C14B68B328}" srcOrd="0" destOrd="0" presId="urn:microsoft.com/office/officeart/2005/8/layout/orgChart1"/>
    <dgm:cxn modelId="{BC664767-31FD-4AAE-B045-90AF7709D4BF}" srcId="{B18EA809-0E29-4454-873E-3461D23991E6}" destId="{CF81E564-201F-4E2F-9BA2-441097E58EB2}" srcOrd="1" destOrd="0" parTransId="{6F73B69D-F03A-4112-865B-D949FFEE17D5}" sibTransId="{7110DDBD-E0EF-4AFB-8E4A-6C44D945E486}"/>
    <dgm:cxn modelId="{072E1BB2-2414-40B5-B21E-00E21AE70F3D}" type="presOf" srcId="{F7572C73-0C66-4E9A-8F78-A1284CC453F0}" destId="{BEED45DC-EACD-4F22-BC3A-8092B7536B40}" srcOrd="1" destOrd="0" presId="urn:microsoft.com/office/officeart/2005/8/layout/orgChart1"/>
    <dgm:cxn modelId="{52163F9C-6DC5-4832-8A65-F111B991CD1B}" srcId="{631D11A8-5105-4859-B595-864E9DD76999}" destId="{F7572C73-0C66-4E9A-8F78-A1284CC453F0}" srcOrd="8" destOrd="0" parTransId="{1D4A0A56-D169-4236-9B8D-8C8CC0C25BE4}" sibTransId="{1513C19E-0AF3-499A-BA5A-54E96AFFF889}"/>
    <dgm:cxn modelId="{4A208978-6346-47FE-9FEF-1ACEBCCF3574}" type="presOf" srcId="{5AF7AE56-C0AC-4E73-A000-429BA5A937A2}" destId="{D6772BFF-CEBD-4E1C-B688-E550298BC53C}" srcOrd="1" destOrd="0" presId="urn:microsoft.com/office/officeart/2005/8/layout/orgChart1"/>
    <dgm:cxn modelId="{DAFF88B3-6EED-4F0C-835F-C67B977324C6}" srcId="{631D11A8-5105-4859-B595-864E9DD76999}" destId="{950F2D2F-F9C7-4F5E-8AFC-95443AF64DC8}" srcOrd="5" destOrd="0" parTransId="{B81DAABB-444F-45B9-ACF5-52D00A31FE06}" sibTransId="{0E26CB5D-18BF-4B81-8BB6-2B446CFBDEC1}"/>
    <dgm:cxn modelId="{C703DAB0-B382-4386-8FC2-756D7D9F31B4}" type="presOf" srcId="{C84B4BB5-9E50-47F6-BC8F-489A453B57EF}" destId="{A89CE0E0-13AE-4440-BCBA-C5868628BF54}" srcOrd="1" destOrd="0" presId="urn:microsoft.com/office/officeart/2005/8/layout/orgChart1"/>
    <dgm:cxn modelId="{53D76AC3-F694-4008-B2EA-41E6F436DA25}" srcId="{A0B808E9-68F6-442A-A5B4-80F72E7154CC}" destId="{2F694DD8-9B5F-4AE9-9379-3CC54EC31DA5}" srcOrd="2" destOrd="0" parTransId="{77486723-E0C2-43FA-9233-2482DD0C5F64}" sibTransId="{69D44514-6047-49EB-9234-6C62CF8158DE}"/>
    <dgm:cxn modelId="{C07E7EC0-9B9E-48D1-BED7-7B03EC8A1310}" type="presOf" srcId="{47DA9960-EDF0-49BD-A57F-56A241D990E2}" destId="{F0F1F46C-F55E-403F-B71B-21C1BE5D16A2}" srcOrd="0" destOrd="0" presId="urn:microsoft.com/office/officeart/2005/8/layout/orgChart1"/>
    <dgm:cxn modelId="{A5269490-3FA0-45BB-AE7B-567BDDB2595C}" type="presOf" srcId="{631D11A8-5105-4859-B595-864E9DD76999}" destId="{17A5109E-D57D-4E0C-9CDF-DE393D99DB12}" srcOrd="1" destOrd="0" presId="urn:microsoft.com/office/officeart/2005/8/layout/orgChart1"/>
    <dgm:cxn modelId="{713449FD-D3E5-48CE-90D5-94D6467B0E73}" type="presOf" srcId="{5059C24D-521D-4950-A41C-06084609D232}" destId="{E30C1DB6-494A-4549-B345-89B9125F41F3}" srcOrd="0" destOrd="0" presId="urn:microsoft.com/office/officeart/2005/8/layout/orgChart1"/>
    <dgm:cxn modelId="{4A8C1545-9E81-4D5F-8689-D24A88EF3F32}" type="presOf" srcId="{FBB59340-1B79-46D5-AC34-DD40B115DAEA}" destId="{4BF5B931-0F78-410E-BAA3-58818452540C}" srcOrd="1" destOrd="0" presId="urn:microsoft.com/office/officeart/2005/8/layout/orgChart1"/>
    <dgm:cxn modelId="{7D2D09B5-C4AE-484B-B278-E12F1D3C4DDC}" type="presOf" srcId="{642E1712-FBD7-4F31-BA04-D2AFC1D3141D}" destId="{7125EE05-B3B7-4304-95A0-6CAADDD986FA}" srcOrd="1" destOrd="0" presId="urn:microsoft.com/office/officeart/2005/8/layout/orgChart1"/>
    <dgm:cxn modelId="{41603BAB-605C-4541-9BB5-4531886DC9F2}" type="presOf" srcId="{10A176B7-F0FC-4E77-9A24-8D052B2A77A4}" destId="{883856D7-0F51-4BC2-8D09-45274C40378C}" srcOrd="0" destOrd="0" presId="urn:microsoft.com/office/officeart/2005/8/layout/orgChart1"/>
    <dgm:cxn modelId="{B9A6A497-87AF-4ABA-911E-82C42A1BDA1E}" type="presOf" srcId="{6F73B69D-F03A-4112-865B-D949FFEE17D5}" destId="{12FB547E-A6A6-4F2A-8F1F-D106A81BAEC0}" srcOrd="0" destOrd="0" presId="urn:microsoft.com/office/officeart/2005/8/layout/orgChart1"/>
    <dgm:cxn modelId="{1ED11740-D16B-4897-A450-CDC894A94601}" srcId="{631D11A8-5105-4859-B595-864E9DD76999}" destId="{5AF7AE56-C0AC-4E73-A000-429BA5A937A2}" srcOrd="2" destOrd="0" parTransId="{D69E7F6E-ED3D-405E-AD41-47D4CD69D826}" sibTransId="{A76AB440-96C6-42BF-9343-270F01F230BC}"/>
    <dgm:cxn modelId="{DE44A08B-BF79-47D6-A6D8-3466FF9C3842}" type="presOf" srcId="{B18EA809-0E29-4454-873E-3461D23991E6}" destId="{16FAAACD-A120-48A7-81C2-F54694B38B76}" srcOrd="0" destOrd="0" presId="urn:microsoft.com/office/officeart/2005/8/layout/orgChart1"/>
    <dgm:cxn modelId="{F356BEF1-9E1D-419E-B496-8EF4658BDA11}" srcId="{631D11A8-5105-4859-B595-864E9DD76999}" destId="{C84B4BB5-9E50-47F6-BC8F-489A453B57EF}" srcOrd="1" destOrd="0" parTransId="{E044A7ED-6A23-49E0-9B32-C06225992D7C}" sibTransId="{40807432-9DAA-44B4-9478-4B8D3EFBAF2F}"/>
    <dgm:cxn modelId="{200C8E44-D4B2-4CC8-99EF-B5B85BCED837}" srcId="{631D11A8-5105-4859-B595-864E9DD76999}" destId="{65090A6D-9D7F-43FE-98B2-EE2AA3E626C1}" srcOrd="9" destOrd="0" parTransId="{9F0AE747-E266-429C-92A8-39262A1A263F}" sibTransId="{3D25DA74-DB6A-40DD-815C-A55B059A4D97}"/>
    <dgm:cxn modelId="{4AD65FDC-67D8-4D29-A458-B799A85EE739}" type="presOf" srcId="{CF81E564-201F-4E2F-9BA2-441097E58EB2}" destId="{B4B7A9E8-086E-46FA-BCC3-D7DBA7CB3248}" srcOrd="0" destOrd="0" presId="urn:microsoft.com/office/officeart/2005/8/layout/orgChart1"/>
    <dgm:cxn modelId="{4E3B4FC1-85C2-4B85-B5C1-C5387D968753}" type="presOf" srcId="{631D11A8-5105-4859-B595-864E9DD76999}" destId="{4091CAAC-6066-4455-BC6E-6CDACE272D10}" srcOrd="0" destOrd="0" presId="urn:microsoft.com/office/officeart/2005/8/layout/orgChart1"/>
    <dgm:cxn modelId="{E45B54AB-58EF-42B4-9E0F-7CF2CE94A8AE}" type="presOf" srcId="{A0B808E9-68F6-442A-A5B4-80F72E7154CC}" destId="{B9B34D3C-D04F-47A6-B191-9F8DA30EA501}" srcOrd="0" destOrd="0" presId="urn:microsoft.com/office/officeart/2005/8/layout/orgChart1"/>
    <dgm:cxn modelId="{D74E25E6-65BF-4940-827F-10BAB68037AF}" type="presOf" srcId="{950F2D2F-F9C7-4F5E-8AFC-95443AF64DC8}" destId="{B1147795-DC93-4F2E-A437-2AF987AF1EBA}" srcOrd="0" destOrd="0" presId="urn:microsoft.com/office/officeart/2005/8/layout/orgChart1"/>
    <dgm:cxn modelId="{07B30A53-7F2D-4248-885A-B440D0DB0F49}" type="presOf" srcId="{0C23647B-575F-42BD-99B1-57E2C81767CB}" destId="{8F492D9F-9C83-47FA-89E5-B1D9731FF452}" srcOrd="1" destOrd="0" presId="urn:microsoft.com/office/officeart/2005/8/layout/orgChart1"/>
    <dgm:cxn modelId="{827CA4C9-9B4B-4335-8104-903402822FA2}" type="presOf" srcId="{B96D3CC4-1055-49AB-9F0A-FA2C500690D3}" destId="{DED273E2-4A98-48D3-95B1-E01CC0B1EAD9}" srcOrd="0" destOrd="0" presId="urn:microsoft.com/office/officeart/2005/8/layout/orgChart1"/>
    <dgm:cxn modelId="{C70FB8B2-F496-4C56-9951-1D241525AC3C}" type="presOf" srcId="{FBB59340-1B79-46D5-AC34-DD40B115DAEA}" destId="{BB3E00DD-DF86-4C77-8833-FF6ACA3A4491}" srcOrd="0" destOrd="0" presId="urn:microsoft.com/office/officeart/2005/8/layout/orgChart1"/>
    <dgm:cxn modelId="{200E77AF-1F18-4BCE-868C-26037D001975}" type="presOf" srcId="{478DA5D4-744D-4E29-A516-6AB845502F7B}" destId="{A00A7F6E-9FB0-4A62-8B9D-0D56DD973BFA}" srcOrd="0" destOrd="0" presId="urn:microsoft.com/office/officeart/2005/8/layout/orgChart1"/>
    <dgm:cxn modelId="{4AF3AAB3-8A28-4EF4-89D4-1632708F4791}" srcId="{B18EA809-0E29-4454-873E-3461D23991E6}" destId="{4F7B900D-A4B1-4EED-A2D9-B72FDC0E8F32}" srcOrd="0" destOrd="0" parTransId="{DCBEAF31-90D7-4094-B6C8-BA3BA7B58FAE}" sibTransId="{FAD17E58-3360-45B9-A661-A1E52DF09198}"/>
    <dgm:cxn modelId="{21393CAF-3146-4378-A555-ABF7923DF234}" srcId="{631D11A8-5105-4859-B595-864E9DD76999}" destId="{1415E781-E2EC-47BD-8BF3-7C62E54339A7}" srcOrd="0" destOrd="0" parTransId="{8D64FA13-D854-4B23-8862-E26C228E9EAC}" sibTransId="{8EF4A3B7-0737-4C74-BE3C-86EC06E3890D}"/>
    <dgm:cxn modelId="{3C1D87C1-68C4-4B5A-9CB4-883844197492}" type="presOf" srcId="{88F2AF25-237A-40B0-B06D-F64CE592E3FA}" destId="{1B8D0DF6-1D88-45D5-B185-15150275D64F}" srcOrd="0" destOrd="0" presId="urn:microsoft.com/office/officeart/2005/8/layout/orgChart1"/>
    <dgm:cxn modelId="{60A2D3C2-8209-4E6F-97C1-9A9355E5DE5C}" srcId="{631D11A8-5105-4859-B595-864E9DD76999}" destId="{7AE61A5E-4434-46E9-8D01-51E00B67C8A4}" srcOrd="3" destOrd="0" parTransId="{47DA9960-EDF0-49BD-A57F-56A241D990E2}" sibTransId="{6B46E6E1-822C-42B7-B9C4-54E0F08A6D8C}"/>
    <dgm:cxn modelId="{782AAAC0-BD89-4D35-8FCA-BC94669A43F7}" type="presOf" srcId="{5059C24D-521D-4950-A41C-06084609D232}" destId="{D065CAAE-73F0-4E80-9B2A-8A1256C32CEB}" srcOrd="1" destOrd="0" presId="urn:microsoft.com/office/officeart/2005/8/layout/orgChart1"/>
    <dgm:cxn modelId="{DF511205-7379-435B-980A-2256546C99EA}" type="presOf" srcId="{65090A6D-9D7F-43FE-98B2-EE2AA3E626C1}" destId="{28B7B26B-9CE3-4268-AC78-3065ADF2A410}" srcOrd="0" destOrd="0" presId="urn:microsoft.com/office/officeart/2005/8/layout/orgChart1"/>
    <dgm:cxn modelId="{2614C1C3-8EBF-408F-8C20-DE84E991818A}" type="presOf" srcId="{950F2D2F-F9C7-4F5E-8AFC-95443AF64DC8}" destId="{7823FBE6-9031-47A4-A6C3-2CFC316B571F}" srcOrd="1" destOrd="0" presId="urn:microsoft.com/office/officeart/2005/8/layout/orgChart1"/>
    <dgm:cxn modelId="{80FF7885-2D8E-437D-BFE6-C09BC84D6EA7}" type="presOf" srcId="{2F694DD8-9B5F-4AE9-9379-3CC54EC31DA5}" destId="{1A506FB3-FDCE-43D9-8FDC-B32A9188BFC2}" srcOrd="0" destOrd="0" presId="urn:microsoft.com/office/officeart/2005/8/layout/orgChart1"/>
    <dgm:cxn modelId="{CB019261-42F6-456B-B0D1-1FF133608FF9}" type="presOf" srcId="{C84B4BB5-9E50-47F6-BC8F-489A453B57EF}" destId="{1157F0E4-3375-49E6-870E-8D1071170831}" srcOrd="0" destOrd="0" presId="urn:microsoft.com/office/officeart/2005/8/layout/orgChart1"/>
    <dgm:cxn modelId="{CFC14B3E-7812-4AB3-B824-6FCA5A47D11D}" srcId="{B18EA809-0E29-4454-873E-3461D23991E6}" destId="{0C23647B-575F-42BD-99B1-57E2C81767CB}" srcOrd="2" destOrd="0" parTransId="{88F2AF25-237A-40B0-B06D-F64CE592E3FA}" sibTransId="{EDFBBC86-66E5-4D2B-B512-282C918F7162}"/>
    <dgm:cxn modelId="{0770067D-79FC-4383-BA8E-FAB5C4CA1164}" type="presOf" srcId="{5773C78E-264B-4964-9134-AB4C910022A2}" destId="{7C9B7C21-4370-44D3-8D36-2F658C3ED197}" srcOrd="0" destOrd="0" presId="urn:microsoft.com/office/officeart/2005/8/layout/orgChart1"/>
    <dgm:cxn modelId="{655C27BB-FA9B-4F16-A884-02064AB7FB03}" srcId="{631D11A8-5105-4859-B595-864E9DD76999}" destId="{5059C24D-521D-4950-A41C-06084609D232}" srcOrd="7" destOrd="0" parTransId="{B96D3CC4-1055-49AB-9F0A-FA2C500690D3}" sibTransId="{100A5C82-DEF6-47B4-A310-A1B8EF488174}"/>
    <dgm:cxn modelId="{FC7B201A-389C-4C29-9296-F9DC709F7E3E}" type="presOf" srcId="{61FE19F4-AB91-4B90-811C-79FBF643D1A4}" destId="{2420EC73-1F53-4F52-91CF-CD209D35AF28}" srcOrd="0" destOrd="0" presId="urn:microsoft.com/office/officeart/2005/8/layout/orgChart1"/>
    <dgm:cxn modelId="{0A9E9976-B5FE-4CCA-BF97-4A88A257889F}" type="presOf" srcId="{9F0AE747-E266-429C-92A8-39262A1A263F}" destId="{12C743E0-984B-4B66-B1F0-6A203BD297C4}" srcOrd="0" destOrd="0" presId="urn:microsoft.com/office/officeart/2005/8/layout/orgChart1"/>
    <dgm:cxn modelId="{03A238EF-CD9D-4E26-97D5-A4515E56043C}" type="presOf" srcId="{A72355A0-6518-4959-A5BD-09C2DCC052E1}" destId="{1FB8859A-7F5F-42F3-A579-D58B776F988F}" srcOrd="1" destOrd="0" presId="urn:microsoft.com/office/officeart/2005/8/layout/orgChart1"/>
    <dgm:cxn modelId="{BE864824-FA2F-4BF0-8FE4-2A97AFE85C2D}" type="presOf" srcId="{8D64FA13-D854-4B23-8862-E26C228E9EAC}" destId="{D2C8DC46-1932-4F0F-BA73-304CB9886BA8}" srcOrd="0" destOrd="0" presId="urn:microsoft.com/office/officeart/2005/8/layout/orgChart1"/>
    <dgm:cxn modelId="{3A1594A2-B46C-4BAB-88A9-99FBC496829A}" srcId="{631D11A8-5105-4859-B595-864E9DD76999}" destId="{9B0DA5DE-B72B-452E-A2BC-A8D407BFD4A2}" srcOrd="4" destOrd="0" parTransId="{4155694F-D258-4BC3-9EDE-64C03C4CD713}" sibTransId="{C2613FCF-33DE-4542-90A3-028F1CABDFEB}"/>
    <dgm:cxn modelId="{3620054B-39F5-4DAF-A751-1654D4B3B27B}" type="presOf" srcId="{1415E781-E2EC-47BD-8BF3-7C62E54339A7}" destId="{0F82E315-3965-461A-9B38-375341CE5AC2}" srcOrd="0" destOrd="0" presId="urn:microsoft.com/office/officeart/2005/8/layout/orgChart1"/>
    <dgm:cxn modelId="{3D214C3A-B543-4C4B-9840-377955D20BBF}" type="presOf" srcId="{10A176B7-F0FC-4E77-9A24-8D052B2A77A4}" destId="{03A9D827-3F60-4C95-9AD7-A9EECCCFB72B}" srcOrd="1" destOrd="0" presId="urn:microsoft.com/office/officeart/2005/8/layout/orgChart1"/>
    <dgm:cxn modelId="{8D410563-0D2B-4F04-8B7E-739EBC8ED4D7}" type="presOf" srcId="{1415E781-E2EC-47BD-8BF3-7C62E54339A7}" destId="{510FAA39-9634-4912-AECE-90A59B352775}" srcOrd="1" destOrd="0" presId="urn:microsoft.com/office/officeart/2005/8/layout/orgChart1"/>
    <dgm:cxn modelId="{9B1592F0-F542-49A6-82A9-AB54C23D56FF}" type="presOf" srcId="{A72355A0-6518-4959-A5BD-09C2DCC052E1}" destId="{5CDA2462-5C2E-4FFD-901D-05CC92E8B86F}" srcOrd="0" destOrd="0" presId="urn:microsoft.com/office/officeart/2005/8/layout/orgChart1"/>
    <dgm:cxn modelId="{D46C0426-C4D6-49B2-AC75-0B32E1D6CD69}" type="presOf" srcId="{9B0DA5DE-B72B-452E-A2BC-A8D407BFD4A2}" destId="{EC3CCEF3-8853-47BA-8A79-7646199D2CD0}" srcOrd="1" destOrd="0" presId="urn:microsoft.com/office/officeart/2005/8/layout/orgChart1"/>
    <dgm:cxn modelId="{25FED208-1104-4891-B50B-4CFE7CBF3FB1}" type="presOf" srcId="{A0B808E9-68F6-442A-A5B4-80F72E7154CC}" destId="{1285F1FE-D2BD-4243-A8D4-B6041CCB2518}" srcOrd="1" destOrd="0" presId="urn:microsoft.com/office/officeart/2005/8/layout/orgChart1"/>
    <dgm:cxn modelId="{B94E1859-893F-447A-B974-94B9150DD876}" srcId="{A0B808E9-68F6-442A-A5B4-80F72E7154CC}" destId="{642E1712-FBD7-4F31-BA04-D2AFC1D3141D}" srcOrd="0" destOrd="0" parTransId="{61FE19F4-AB91-4B90-811C-79FBF643D1A4}" sibTransId="{4B7F0D0B-4002-4C39-8EC0-92E384F4C3AE}"/>
    <dgm:cxn modelId="{92CE85A2-F22A-4B7F-A725-281FD17BF800}" type="presOf" srcId="{D69E7F6E-ED3D-405E-AD41-47D4CD69D826}" destId="{4087FAD9-B8AF-43FA-849D-92BCA0C35CAB}" srcOrd="0" destOrd="0" presId="urn:microsoft.com/office/officeart/2005/8/layout/orgChart1"/>
    <dgm:cxn modelId="{C11D75BB-116C-4091-91A2-99169B0CBE5A}" type="presOf" srcId="{4F7B900D-A4B1-4EED-A2D9-B72FDC0E8F32}" destId="{8E874F44-6951-449D-A847-1F81A9358A35}" srcOrd="1" destOrd="0" presId="urn:microsoft.com/office/officeart/2005/8/layout/orgChart1"/>
    <dgm:cxn modelId="{393FFF9E-57E4-49BB-9FAB-BD3013678146}" type="presOf" srcId="{B1CA4F54-A066-4C53-A128-D45300BB9991}" destId="{1DB9F2AA-77E6-4AF4-90BE-CFA640BDAD6C}" srcOrd="0" destOrd="0" presId="urn:microsoft.com/office/officeart/2005/8/layout/orgChart1"/>
    <dgm:cxn modelId="{3D7EB131-75EA-4E40-B4BF-15366A5A37AD}" type="presOf" srcId="{77486723-E0C2-43FA-9233-2482DD0C5F64}" destId="{A2F29AFE-B120-4195-B769-035B588C3650}" srcOrd="0" destOrd="0" presId="urn:microsoft.com/office/officeart/2005/8/layout/orgChart1"/>
    <dgm:cxn modelId="{E31BBA08-9D4C-4C7F-BDE4-8EB8545722E3}" type="presOf" srcId="{B81DAABB-444F-45B9-ACF5-52D00A31FE06}" destId="{1F77BFB9-1AC8-403D-860D-B11A752F1426}" srcOrd="0" destOrd="0" presId="urn:microsoft.com/office/officeart/2005/8/layout/orgChart1"/>
    <dgm:cxn modelId="{20AB71E9-027C-43BE-937B-7BB585FA8453}" type="presOf" srcId="{7E2F1F95-1C7B-40CA-AD8C-B2A1100D7D58}" destId="{A87A5E9F-54CB-4371-9235-1A21112BA436}" srcOrd="0" destOrd="0" presId="urn:microsoft.com/office/officeart/2005/8/layout/orgChart1"/>
    <dgm:cxn modelId="{8DFB83AA-A6BE-4854-ACC6-30649AA66330}" type="presOf" srcId="{65090A6D-9D7F-43FE-98B2-EE2AA3E626C1}" destId="{307872C0-8D14-447D-9E7A-8F10477E05FF}" srcOrd="1" destOrd="0" presId="urn:microsoft.com/office/officeart/2005/8/layout/orgChart1"/>
    <dgm:cxn modelId="{4500039E-2C03-41F9-9DEF-36F519ACFF79}" type="presOf" srcId="{7AE61A5E-4434-46E9-8D01-51E00B67C8A4}" destId="{995E82E9-76E3-46B9-876A-790B98AB957C}" srcOrd="1" destOrd="0" presId="urn:microsoft.com/office/officeart/2005/8/layout/orgChart1"/>
    <dgm:cxn modelId="{8EB2E0B3-21A0-4C9A-879C-39C75FBCF4DA}" type="presOf" srcId="{5AF7AE56-C0AC-4E73-A000-429BA5A937A2}" destId="{AF8516A3-8A40-411A-990E-D37D7A316E5A}" srcOrd="0" destOrd="0" presId="urn:microsoft.com/office/officeart/2005/8/layout/orgChart1"/>
    <dgm:cxn modelId="{12E835EF-7603-4A77-A417-1E4352548402}" type="presOf" srcId="{642E1712-FBD7-4F31-BA04-D2AFC1D3141D}" destId="{E060630E-1A10-4D0F-B361-1F55E0E4BF7F}" srcOrd="0" destOrd="0" presId="urn:microsoft.com/office/officeart/2005/8/layout/orgChart1"/>
    <dgm:cxn modelId="{8F5272EA-E191-4682-9716-14E3339CB2A9}" type="presOf" srcId="{2F694DD8-9B5F-4AE9-9379-3CC54EC31DA5}" destId="{CD41D7DC-3EFF-4B27-AAA5-E8F154EF0724}" srcOrd="1" destOrd="0" presId="urn:microsoft.com/office/officeart/2005/8/layout/orgChart1"/>
    <dgm:cxn modelId="{1B181CCD-CDC9-412A-B5AA-CE9146395C51}" type="presOf" srcId="{DCBEAF31-90D7-4094-B6C8-BA3BA7B58FAE}" destId="{0B4752B6-A4A2-4145-B1C9-24BD351D3BA6}" srcOrd="0" destOrd="0" presId="urn:microsoft.com/office/officeart/2005/8/layout/orgChart1"/>
    <dgm:cxn modelId="{7F524D45-8B88-4D79-9544-AB04E8BE485B}" type="presOf" srcId="{F7572C73-0C66-4E9A-8F78-A1284CC453F0}" destId="{AAFD0BAE-A655-41E4-AEDE-F4C8F9A2F3F1}" srcOrd="0" destOrd="0" presId="urn:microsoft.com/office/officeart/2005/8/layout/orgChart1"/>
    <dgm:cxn modelId="{3F254585-70F4-420E-B66D-4AA7A9A81586}" type="presParOf" srcId="{A00A7F6E-9FB0-4A62-8B9D-0D56DD973BFA}" destId="{B023E624-07FB-4FD3-A099-A71124C4781B}" srcOrd="0" destOrd="0" presId="urn:microsoft.com/office/officeart/2005/8/layout/orgChart1"/>
    <dgm:cxn modelId="{DD6B7073-FBD3-45A5-A934-74C10D74A7C4}" type="presParOf" srcId="{B023E624-07FB-4FD3-A099-A71124C4781B}" destId="{C9850C72-5F11-42B4-8B77-7F011890AE49}" srcOrd="0" destOrd="0" presId="urn:microsoft.com/office/officeart/2005/8/layout/orgChart1"/>
    <dgm:cxn modelId="{4DAF646C-C156-417F-AE5F-C5AB47FAD931}" type="presParOf" srcId="{C9850C72-5F11-42B4-8B77-7F011890AE49}" destId="{5CDA2462-5C2E-4FFD-901D-05CC92E8B86F}" srcOrd="0" destOrd="0" presId="urn:microsoft.com/office/officeart/2005/8/layout/orgChart1"/>
    <dgm:cxn modelId="{3D16A65F-1244-4C3F-897F-314D3909707D}" type="presParOf" srcId="{C9850C72-5F11-42B4-8B77-7F011890AE49}" destId="{1FB8859A-7F5F-42F3-A579-D58B776F988F}" srcOrd="1" destOrd="0" presId="urn:microsoft.com/office/officeart/2005/8/layout/orgChart1"/>
    <dgm:cxn modelId="{DD9B916C-9E9E-4EC5-960B-301603344481}" type="presParOf" srcId="{B023E624-07FB-4FD3-A099-A71124C4781B}" destId="{77520EA3-F9DF-464C-9DD0-0E0BEB16A00E}" srcOrd="1" destOrd="0" presId="urn:microsoft.com/office/officeart/2005/8/layout/orgChart1"/>
    <dgm:cxn modelId="{9842B154-4668-41F0-A5A9-9597E01D602C}" type="presParOf" srcId="{77520EA3-F9DF-464C-9DD0-0E0BEB16A00E}" destId="{A87A5E9F-54CB-4371-9235-1A21112BA436}" srcOrd="0" destOrd="0" presId="urn:microsoft.com/office/officeart/2005/8/layout/orgChart1"/>
    <dgm:cxn modelId="{1240BB42-3727-4D18-9045-908B2290782E}" type="presParOf" srcId="{77520EA3-F9DF-464C-9DD0-0E0BEB16A00E}" destId="{A12E1557-B99A-4563-99CB-AABA6D2DB70F}" srcOrd="1" destOrd="0" presId="urn:microsoft.com/office/officeart/2005/8/layout/orgChart1"/>
    <dgm:cxn modelId="{EDDDBE08-13A6-4A84-88F3-D9F4A10FB76F}" type="presParOf" srcId="{A12E1557-B99A-4563-99CB-AABA6D2DB70F}" destId="{37B2CFC3-1909-4330-9020-DE78AF147D03}" srcOrd="0" destOrd="0" presId="urn:microsoft.com/office/officeart/2005/8/layout/orgChart1"/>
    <dgm:cxn modelId="{A093913A-3BC3-41C1-8403-FD32593C0025}" type="presParOf" srcId="{37B2CFC3-1909-4330-9020-DE78AF147D03}" destId="{B9B34D3C-D04F-47A6-B191-9F8DA30EA501}" srcOrd="0" destOrd="0" presId="urn:microsoft.com/office/officeart/2005/8/layout/orgChart1"/>
    <dgm:cxn modelId="{39CE9F5B-420F-437E-A1CC-C77FFC269F60}" type="presParOf" srcId="{37B2CFC3-1909-4330-9020-DE78AF147D03}" destId="{1285F1FE-D2BD-4243-A8D4-B6041CCB2518}" srcOrd="1" destOrd="0" presId="urn:microsoft.com/office/officeart/2005/8/layout/orgChart1"/>
    <dgm:cxn modelId="{9465777D-B91A-49F1-9739-1D37DAFBDC70}" type="presParOf" srcId="{A12E1557-B99A-4563-99CB-AABA6D2DB70F}" destId="{7222193D-4CAA-4920-8531-DA95CF61FAA3}" srcOrd="1" destOrd="0" presId="urn:microsoft.com/office/officeart/2005/8/layout/orgChart1"/>
    <dgm:cxn modelId="{5F96C146-D10B-4692-9D73-549BC68FBFC9}" type="presParOf" srcId="{A12E1557-B99A-4563-99CB-AABA6D2DB70F}" destId="{7147FEC9-02CA-4E4E-BB6F-7096AECF190E}" srcOrd="2" destOrd="0" presId="urn:microsoft.com/office/officeart/2005/8/layout/orgChart1"/>
    <dgm:cxn modelId="{29723118-4504-4960-A32B-6F942F5F275B}" type="presParOf" srcId="{7147FEC9-02CA-4E4E-BB6F-7096AECF190E}" destId="{2420EC73-1F53-4F52-91CF-CD209D35AF28}" srcOrd="0" destOrd="0" presId="urn:microsoft.com/office/officeart/2005/8/layout/orgChart1"/>
    <dgm:cxn modelId="{9B3F9F1F-5FCA-4899-A11A-D69F9AC69EE4}" type="presParOf" srcId="{7147FEC9-02CA-4E4E-BB6F-7096AECF190E}" destId="{F467A233-FC8A-4F59-8EE3-0172CD9A977C}" srcOrd="1" destOrd="0" presId="urn:microsoft.com/office/officeart/2005/8/layout/orgChart1"/>
    <dgm:cxn modelId="{2FDC487B-95CD-476A-B8FC-DC02449E7C27}" type="presParOf" srcId="{F467A233-FC8A-4F59-8EE3-0172CD9A977C}" destId="{D1DC15F3-736E-4385-A177-AF120427128F}" srcOrd="0" destOrd="0" presId="urn:microsoft.com/office/officeart/2005/8/layout/orgChart1"/>
    <dgm:cxn modelId="{4F265078-9F3B-4BE0-B2CC-1A90B4FABDF2}" type="presParOf" srcId="{D1DC15F3-736E-4385-A177-AF120427128F}" destId="{E060630E-1A10-4D0F-B361-1F55E0E4BF7F}" srcOrd="0" destOrd="0" presId="urn:microsoft.com/office/officeart/2005/8/layout/orgChart1"/>
    <dgm:cxn modelId="{5734C115-1FB3-4A85-B4F9-9C756E8A0837}" type="presParOf" srcId="{D1DC15F3-736E-4385-A177-AF120427128F}" destId="{7125EE05-B3B7-4304-95A0-6CAADDD986FA}" srcOrd="1" destOrd="0" presId="urn:microsoft.com/office/officeart/2005/8/layout/orgChart1"/>
    <dgm:cxn modelId="{5E8EAC9B-3005-43D1-A1D2-FB23E56B1B09}" type="presParOf" srcId="{F467A233-FC8A-4F59-8EE3-0172CD9A977C}" destId="{8F370527-3AD8-4335-8CA8-E1DEC852D5C4}" srcOrd="1" destOrd="0" presId="urn:microsoft.com/office/officeart/2005/8/layout/orgChart1"/>
    <dgm:cxn modelId="{1A1C3293-0ECC-4A9E-96EB-E39D38D9C01E}" type="presParOf" srcId="{F467A233-FC8A-4F59-8EE3-0172CD9A977C}" destId="{9B596A91-8D89-45A3-A7F7-9123F0CC6D4E}" srcOrd="2" destOrd="0" presId="urn:microsoft.com/office/officeart/2005/8/layout/orgChart1"/>
    <dgm:cxn modelId="{62C768C2-985D-4606-994E-6CF76364F88C}" type="presParOf" srcId="{7147FEC9-02CA-4E4E-BB6F-7096AECF190E}" destId="{CD0F08FB-7DF7-4924-857E-FB6A6DF1E7EB}" srcOrd="2" destOrd="0" presId="urn:microsoft.com/office/officeart/2005/8/layout/orgChart1"/>
    <dgm:cxn modelId="{0073D085-223A-4AA9-B7E4-64BCE37A8B15}" type="presParOf" srcId="{7147FEC9-02CA-4E4E-BB6F-7096AECF190E}" destId="{08EDD5F2-A91A-43D5-A29A-C6EA7BDA84AC}" srcOrd="3" destOrd="0" presId="urn:microsoft.com/office/officeart/2005/8/layout/orgChart1"/>
    <dgm:cxn modelId="{E43AE256-45ED-414F-9AD4-A572F945D017}" type="presParOf" srcId="{08EDD5F2-A91A-43D5-A29A-C6EA7BDA84AC}" destId="{3548FA3D-A360-4038-8AE4-961A2E5EB8F1}" srcOrd="0" destOrd="0" presId="urn:microsoft.com/office/officeart/2005/8/layout/orgChart1"/>
    <dgm:cxn modelId="{72BF9248-A887-4D8C-B47B-D3E68710ECC9}" type="presParOf" srcId="{3548FA3D-A360-4038-8AE4-961A2E5EB8F1}" destId="{BB3E00DD-DF86-4C77-8833-FF6ACA3A4491}" srcOrd="0" destOrd="0" presId="urn:microsoft.com/office/officeart/2005/8/layout/orgChart1"/>
    <dgm:cxn modelId="{147C03F0-F47B-447A-A66F-E21F8A501A2C}" type="presParOf" srcId="{3548FA3D-A360-4038-8AE4-961A2E5EB8F1}" destId="{4BF5B931-0F78-410E-BAA3-58818452540C}" srcOrd="1" destOrd="0" presId="urn:microsoft.com/office/officeart/2005/8/layout/orgChart1"/>
    <dgm:cxn modelId="{5A37A155-4234-4A62-A7E7-114180D825A4}" type="presParOf" srcId="{08EDD5F2-A91A-43D5-A29A-C6EA7BDA84AC}" destId="{10BCDF7F-9E35-4CD0-B7A8-04929184761B}" srcOrd="1" destOrd="0" presId="urn:microsoft.com/office/officeart/2005/8/layout/orgChart1"/>
    <dgm:cxn modelId="{A72CF305-EAE3-4388-83CE-CC08FAE44062}" type="presParOf" srcId="{08EDD5F2-A91A-43D5-A29A-C6EA7BDA84AC}" destId="{1E6CD09A-E1B8-4FDF-B78F-BDF5C436F655}" srcOrd="2" destOrd="0" presId="urn:microsoft.com/office/officeart/2005/8/layout/orgChart1"/>
    <dgm:cxn modelId="{060727F0-7508-4AD7-BC47-4CC8B50CD66C}" type="presParOf" srcId="{7147FEC9-02CA-4E4E-BB6F-7096AECF190E}" destId="{A2F29AFE-B120-4195-B769-035B588C3650}" srcOrd="4" destOrd="0" presId="urn:microsoft.com/office/officeart/2005/8/layout/orgChart1"/>
    <dgm:cxn modelId="{185B1C7E-4887-4C5C-9908-3288444EA84F}" type="presParOf" srcId="{7147FEC9-02CA-4E4E-BB6F-7096AECF190E}" destId="{D8184A6F-0A9A-486B-8889-6D9DB8CFC0A4}" srcOrd="5" destOrd="0" presId="urn:microsoft.com/office/officeart/2005/8/layout/orgChart1"/>
    <dgm:cxn modelId="{23EFC45B-AC8F-4C19-B4F3-81739E331E8A}" type="presParOf" srcId="{D8184A6F-0A9A-486B-8889-6D9DB8CFC0A4}" destId="{FCB4CBD0-174D-460D-A3BB-F1D96A90C613}" srcOrd="0" destOrd="0" presId="urn:microsoft.com/office/officeart/2005/8/layout/orgChart1"/>
    <dgm:cxn modelId="{B9603C51-E39A-4B36-9C15-26BD1E21206E}" type="presParOf" srcId="{FCB4CBD0-174D-460D-A3BB-F1D96A90C613}" destId="{1A506FB3-FDCE-43D9-8FDC-B32A9188BFC2}" srcOrd="0" destOrd="0" presId="urn:microsoft.com/office/officeart/2005/8/layout/orgChart1"/>
    <dgm:cxn modelId="{552A6BE0-CD36-4B9A-A23B-498730EA3722}" type="presParOf" srcId="{FCB4CBD0-174D-460D-A3BB-F1D96A90C613}" destId="{CD41D7DC-3EFF-4B27-AAA5-E8F154EF0724}" srcOrd="1" destOrd="0" presId="urn:microsoft.com/office/officeart/2005/8/layout/orgChart1"/>
    <dgm:cxn modelId="{FB12E2B8-C0DB-4689-A3C1-133D41A08A5A}" type="presParOf" srcId="{D8184A6F-0A9A-486B-8889-6D9DB8CFC0A4}" destId="{3B2D6E50-FC6A-4F61-8F7C-D44702FF68F8}" srcOrd="1" destOrd="0" presId="urn:microsoft.com/office/officeart/2005/8/layout/orgChart1"/>
    <dgm:cxn modelId="{238DE0F0-5DD0-4F1E-A700-FFFB9F9E0879}" type="presParOf" srcId="{D8184A6F-0A9A-486B-8889-6D9DB8CFC0A4}" destId="{4C11E6E5-BE71-4C9E-ACED-89F89D6628FB}" srcOrd="2" destOrd="0" presId="urn:microsoft.com/office/officeart/2005/8/layout/orgChart1"/>
    <dgm:cxn modelId="{CFD37AA6-989F-4720-A327-29C81150B142}" type="presParOf" srcId="{77520EA3-F9DF-464C-9DD0-0E0BEB16A00E}" destId="{1566D8AE-19FA-4F43-9FBE-DD9AA10EE82C}" srcOrd="2" destOrd="0" presId="urn:microsoft.com/office/officeart/2005/8/layout/orgChart1"/>
    <dgm:cxn modelId="{BA1462F8-A18E-44D2-9A51-D69448002CEC}" type="presParOf" srcId="{77520EA3-F9DF-464C-9DD0-0E0BEB16A00E}" destId="{57A9F600-B8BA-4B70-9738-6CB6D62BB8B8}" srcOrd="3" destOrd="0" presId="urn:microsoft.com/office/officeart/2005/8/layout/orgChart1"/>
    <dgm:cxn modelId="{A88B9A1B-02E2-4F79-9B0D-1C444DFEA44C}" type="presParOf" srcId="{57A9F600-B8BA-4B70-9738-6CB6D62BB8B8}" destId="{2CA4AC7F-2973-424C-8029-8C37B371E20D}" srcOrd="0" destOrd="0" presId="urn:microsoft.com/office/officeart/2005/8/layout/orgChart1"/>
    <dgm:cxn modelId="{14BE10D5-FD80-4BE8-B180-3C884491AC28}" type="presParOf" srcId="{2CA4AC7F-2973-424C-8029-8C37B371E20D}" destId="{4091CAAC-6066-4455-BC6E-6CDACE272D10}" srcOrd="0" destOrd="0" presId="urn:microsoft.com/office/officeart/2005/8/layout/orgChart1"/>
    <dgm:cxn modelId="{28AB6876-3234-44EA-8DA9-E66ED875E297}" type="presParOf" srcId="{2CA4AC7F-2973-424C-8029-8C37B371E20D}" destId="{17A5109E-D57D-4E0C-9CDF-DE393D99DB12}" srcOrd="1" destOrd="0" presId="urn:microsoft.com/office/officeart/2005/8/layout/orgChart1"/>
    <dgm:cxn modelId="{217084FC-51DD-454F-8B65-4071507EB19D}" type="presParOf" srcId="{57A9F600-B8BA-4B70-9738-6CB6D62BB8B8}" destId="{7F2B63D7-2C35-4FF5-8600-33109AECE4C9}" srcOrd="1" destOrd="0" presId="urn:microsoft.com/office/officeart/2005/8/layout/orgChart1"/>
    <dgm:cxn modelId="{7A38850D-C8A1-4C3F-BF2C-10B681855BAD}" type="presParOf" srcId="{7F2B63D7-2C35-4FF5-8600-33109AECE4C9}" destId="{D2C8DC46-1932-4F0F-BA73-304CB9886BA8}" srcOrd="0" destOrd="0" presId="urn:microsoft.com/office/officeart/2005/8/layout/orgChart1"/>
    <dgm:cxn modelId="{AE710745-5916-4F54-A2DB-312167A556B0}" type="presParOf" srcId="{7F2B63D7-2C35-4FF5-8600-33109AECE4C9}" destId="{EE107FCD-C3CA-4C91-B478-D0388E647C83}" srcOrd="1" destOrd="0" presId="urn:microsoft.com/office/officeart/2005/8/layout/orgChart1"/>
    <dgm:cxn modelId="{377DE852-AE2D-497C-BDCF-74A15EBAC3EC}" type="presParOf" srcId="{EE107FCD-C3CA-4C91-B478-D0388E647C83}" destId="{4EB6C9BB-7D5F-4233-9654-B0FE168C8350}" srcOrd="0" destOrd="0" presId="urn:microsoft.com/office/officeart/2005/8/layout/orgChart1"/>
    <dgm:cxn modelId="{3DD53281-A25E-4FE1-81CA-C52FFACFE6A3}" type="presParOf" srcId="{4EB6C9BB-7D5F-4233-9654-B0FE168C8350}" destId="{0F82E315-3965-461A-9B38-375341CE5AC2}" srcOrd="0" destOrd="0" presId="urn:microsoft.com/office/officeart/2005/8/layout/orgChart1"/>
    <dgm:cxn modelId="{CE77B58A-92CB-47B2-946D-D1FB1C82FB55}" type="presParOf" srcId="{4EB6C9BB-7D5F-4233-9654-B0FE168C8350}" destId="{510FAA39-9634-4912-AECE-90A59B352775}" srcOrd="1" destOrd="0" presId="urn:microsoft.com/office/officeart/2005/8/layout/orgChart1"/>
    <dgm:cxn modelId="{77AA1060-2C8F-4126-96C5-DD34478A817F}" type="presParOf" srcId="{EE107FCD-C3CA-4C91-B478-D0388E647C83}" destId="{5728C967-E836-4E88-BCF8-55F13259C18E}" srcOrd="1" destOrd="0" presId="urn:microsoft.com/office/officeart/2005/8/layout/orgChart1"/>
    <dgm:cxn modelId="{ADB8E6EE-ADBF-464E-9094-1BF11C189FAF}" type="presParOf" srcId="{EE107FCD-C3CA-4C91-B478-D0388E647C83}" destId="{DABE4F67-9669-42D7-A5FF-BEFC01789D01}" srcOrd="2" destOrd="0" presId="urn:microsoft.com/office/officeart/2005/8/layout/orgChart1"/>
    <dgm:cxn modelId="{B01148CE-16CC-4630-B79F-D28F8015AD91}" type="presParOf" srcId="{7F2B63D7-2C35-4FF5-8600-33109AECE4C9}" destId="{0F3746A4-5EE6-4321-A7EE-ECF56BD5A8F6}" srcOrd="2" destOrd="0" presId="urn:microsoft.com/office/officeart/2005/8/layout/orgChart1"/>
    <dgm:cxn modelId="{2876C16B-80F4-4EA1-9F97-647375CFD060}" type="presParOf" srcId="{7F2B63D7-2C35-4FF5-8600-33109AECE4C9}" destId="{5A0E445B-B785-45C2-9828-5B73D410215C}" srcOrd="3" destOrd="0" presId="urn:microsoft.com/office/officeart/2005/8/layout/orgChart1"/>
    <dgm:cxn modelId="{A473A9B3-D5E8-4B13-92C0-E415DEE5805D}" type="presParOf" srcId="{5A0E445B-B785-45C2-9828-5B73D410215C}" destId="{9F35C2AA-6F92-49D6-AB2D-AA85223EB0D9}" srcOrd="0" destOrd="0" presId="urn:microsoft.com/office/officeart/2005/8/layout/orgChart1"/>
    <dgm:cxn modelId="{21100CFF-39BF-4895-8A77-BB412E9E01DC}" type="presParOf" srcId="{9F35C2AA-6F92-49D6-AB2D-AA85223EB0D9}" destId="{1157F0E4-3375-49E6-870E-8D1071170831}" srcOrd="0" destOrd="0" presId="urn:microsoft.com/office/officeart/2005/8/layout/orgChart1"/>
    <dgm:cxn modelId="{A646EC97-8D74-4400-8438-796A62ABB025}" type="presParOf" srcId="{9F35C2AA-6F92-49D6-AB2D-AA85223EB0D9}" destId="{A89CE0E0-13AE-4440-BCBA-C5868628BF54}" srcOrd="1" destOrd="0" presId="urn:microsoft.com/office/officeart/2005/8/layout/orgChart1"/>
    <dgm:cxn modelId="{1B2A8EF4-D976-4F44-81F1-F0933E313447}" type="presParOf" srcId="{5A0E445B-B785-45C2-9828-5B73D410215C}" destId="{F9A75155-010D-499E-A9BD-C3581187B31D}" srcOrd="1" destOrd="0" presId="urn:microsoft.com/office/officeart/2005/8/layout/orgChart1"/>
    <dgm:cxn modelId="{3F673B9A-90BD-4A39-8C58-B7433AFD81AA}" type="presParOf" srcId="{5A0E445B-B785-45C2-9828-5B73D410215C}" destId="{6F082F8F-3274-4A56-98F9-9BC5895A8C12}" srcOrd="2" destOrd="0" presId="urn:microsoft.com/office/officeart/2005/8/layout/orgChart1"/>
    <dgm:cxn modelId="{5B1D2C6E-578A-4B21-A2A0-76364D0D1B5B}" type="presParOf" srcId="{7F2B63D7-2C35-4FF5-8600-33109AECE4C9}" destId="{4087FAD9-B8AF-43FA-849D-92BCA0C35CAB}" srcOrd="4" destOrd="0" presId="urn:microsoft.com/office/officeart/2005/8/layout/orgChart1"/>
    <dgm:cxn modelId="{4EB2D07E-F4BD-4DE6-82E8-A0EDF5F7ADAE}" type="presParOf" srcId="{7F2B63D7-2C35-4FF5-8600-33109AECE4C9}" destId="{A3022838-4847-41FC-8DFA-50FBC28C8287}" srcOrd="5" destOrd="0" presId="urn:microsoft.com/office/officeart/2005/8/layout/orgChart1"/>
    <dgm:cxn modelId="{C0214E4E-444A-4044-818E-203503BFFECD}" type="presParOf" srcId="{A3022838-4847-41FC-8DFA-50FBC28C8287}" destId="{37A5A971-0239-43AC-BAB1-FF2A9A25C838}" srcOrd="0" destOrd="0" presId="urn:microsoft.com/office/officeart/2005/8/layout/orgChart1"/>
    <dgm:cxn modelId="{B2889348-254F-4D2F-A110-EE981B0285C0}" type="presParOf" srcId="{37A5A971-0239-43AC-BAB1-FF2A9A25C838}" destId="{AF8516A3-8A40-411A-990E-D37D7A316E5A}" srcOrd="0" destOrd="0" presId="urn:microsoft.com/office/officeart/2005/8/layout/orgChart1"/>
    <dgm:cxn modelId="{F5088400-3BD5-4D9B-A2A6-4EC35B3DAAA6}" type="presParOf" srcId="{37A5A971-0239-43AC-BAB1-FF2A9A25C838}" destId="{D6772BFF-CEBD-4E1C-B688-E550298BC53C}" srcOrd="1" destOrd="0" presId="urn:microsoft.com/office/officeart/2005/8/layout/orgChart1"/>
    <dgm:cxn modelId="{ADBB9658-02AF-4833-AD8C-29F611C2DFFE}" type="presParOf" srcId="{A3022838-4847-41FC-8DFA-50FBC28C8287}" destId="{00B3D4F0-85A1-4ABC-A9A7-2172C166E8F6}" srcOrd="1" destOrd="0" presId="urn:microsoft.com/office/officeart/2005/8/layout/orgChart1"/>
    <dgm:cxn modelId="{35274BC2-3730-40E0-8A23-F4C5C505E33A}" type="presParOf" srcId="{A3022838-4847-41FC-8DFA-50FBC28C8287}" destId="{F3C5AD09-45EA-452D-BAE8-8CE5CF0E4B66}" srcOrd="2" destOrd="0" presId="urn:microsoft.com/office/officeart/2005/8/layout/orgChart1"/>
    <dgm:cxn modelId="{947D7B3F-F2BC-401A-BBB1-B0B8D1764B29}" type="presParOf" srcId="{7F2B63D7-2C35-4FF5-8600-33109AECE4C9}" destId="{F0F1F46C-F55E-403F-B71B-21C1BE5D16A2}" srcOrd="6" destOrd="0" presId="urn:microsoft.com/office/officeart/2005/8/layout/orgChart1"/>
    <dgm:cxn modelId="{6C2157AC-D96B-471D-A1C5-E289B948D3E3}" type="presParOf" srcId="{7F2B63D7-2C35-4FF5-8600-33109AECE4C9}" destId="{3DFEDEE1-FA57-4A38-AC7D-1A733211AF82}" srcOrd="7" destOrd="0" presId="urn:microsoft.com/office/officeart/2005/8/layout/orgChart1"/>
    <dgm:cxn modelId="{8B8B57EB-D22B-4D17-A52C-3ED39E0890E2}" type="presParOf" srcId="{3DFEDEE1-FA57-4A38-AC7D-1A733211AF82}" destId="{D245E94A-7502-4FDB-82C7-FB39A9C539F9}" srcOrd="0" destOrd="0" presId="urn:microsoft.com/office/officeart/2005/8/layout/orgChart1"/>
    <dgm:cxn modelId="{800E4805-37CE-4228-9FFC-059C9E1D7AFD}" type="presParOf" srcId="{D245E94A-7502-4FDB-82C7-FB39A9C539F9}" destId="{57FA3AAD-F998-4399-A3E6-9F939DB1AC5E}" srcOrd="0" destOrd="0" presId="urn:microsoft.com/office/officeart/2005/8/layout/orgChart1"/>
    <dgm:cxn modelId="{968111EC-A3D0-45CC-8F85-CEB7BA0E434B}" type="presParOf" srcId="{D245E94A-7502-4FDB-82C7-FB39A9C539F9}" destId="{995E82E9-76E3-46B9-876A-790B98AB957C}" srcOrd="1" destOrd="0" presId="urn:microsoft.com/office/officeart/2005/8/layout/orgChart1"/>
    <dgm:cxn modelId="{FB9C6F3D-9D3E-4DF4-B039-1BF38310D8A3}" type="presParOf" srcId="{3DFEDEE1-FA57-4A38-AC7D-1A733211AF82}" destId="{E869C8A9-5E3E-4E23-B451-B1D81D8315B3}" srcOrd="1" destOrd="0" presId="urn:microsoft.com/office/officeart/2005/8/layout/orgChart1"/>
    <dgm:cxn modelId="{542A26BC-F1B1-451A-B0D5-3057D3F232DF}" type="presParOf" srcId="{3DFEDEE1-FA57-4A38-AC7D-1A733211AF82}" destId="{16259252-D88A-4D69-B7C0-9B2A0265F93B}" srcOrd="2" destOrd="0" presId="urn:microsoft.com/office/officeart/2005/8/layout/orgChart1"/>
    <dgm:cxn modelId="{B46729DD-8BD7-426E-8BDD-1BF086EE2132}" type="presParOf" srcId="{7F2B63D7-2C35-4FF5-8600-33109AECE4C9}" destId="{00A31236-818B-4D50-901B-FB7C86F62B29}" srcOrd="8" destOrd="0" presId="urn:microsoft.com/office/officeart/2005/8/layout/orgChart1"/>
    <dgm:cxn modelId="{4A57D390-FB50-4FC4-8601-90942C0141B8}" type="presParOf" srcId="{7F2B63D7-2C35-4FF5-8600-33109AECE4C9}" destId="{AC2D6647-AC20-4900-A5CE-9E1B26FCC6C1}" srcOrd="9" destOrd="0" presId="urn:microsoft.com/office/officeart/2005/8/layout/orgChart1"/>
    <dgm:cxn modelId="{CDEE9CC2-5D91-4295-9CF1-25FBE2821F32}" type="presParOf" srcId="{AC2D6647-AC20-4900-A5CE-9E1B26FCC6C1}" destId="{044AEF47-3DD8-4ECE-82CC-AF73887F4D0F}" srcOrd="0" destOrd="0" presId="urn:microsoft.com/office/officeart/2005/8/layout/orgChart1"/>
    <dgm:cxn modelId="{3BA1818E-2C46-45C2-8E53-8F319DC0195D}" type="presParOf" srcId="{044AEF47-3DD8-4ECE-82CC-AF73887F4D0F}" destId="{211C8888-498C-42DE-BD23-9FB8FEE4483E}" srcOrd="0" destOrd="0" presId="urn:microsoft.com/office/officeart/2005/8/layout/orgChart1"/>
    <dgm:cxn modelId="{77955B84-E6E1-4FFB-85E4-67F504F66C52}" type="presParOf" srcId="{044AEF47-3DD8-4ECE-82CC-AF73887F4D0F}" destId="{EC3CCEF3-8853-47BA-8A79-7646199D2CD0}" srcOrd="1" destOrd="0" presId="urn:microsoft.com/office/officeart/2005/8/layout/orgChart1"/>
    <dgm:cxn modelId="{60A7260C-4508-44B3-936F-0F8CA8889687}" type="presParOf" srcId="{AC2D6647-AC20-4900-A5CE-9E1B26FCC6C1}" destId="{D4EB691C-E9FC-40A0-9EBE-5F9D60EEC99E}" srcOrd="1" destOrd="0" presId="urn:microsoft.com/office/officeart/2005/8/layout/orgChart1"/>
    <dgm:cxn modelId="{19F21FD6-AE6D-46BB-B2BF-A554F3EE8C55}" type="presParOf" srcId="{AC2D6647-AC20-4900-A5CE-9E1B26FCC6C1}" destId="{21270E9C-C42D-4556-BE67-BC13B9285036}" srcOrd="2" destOrd="0" presId="urn:microsoft.com/office/officeart/2005/8/layout/orgChart1"/>
    <dgm:cxn modelId="{591DEAAE-0D74-4101-ABFC-97F87575D7F4}" type="presParOf" srcId="{7F2B63D7-2C35-4FF5-8600-33109AECE4C9}" destId="{1F77BFB9-1AC8-403D-860D-B11A752F1426}" srcOrd="10" destOrd="0" presId="urn:microsoft.com/office/officeart/2005/8/layout/orgChart1"/>
    <dgm:cxn modelId="{91B7D0FD-F862-450D-9451-B986BCD0C5D8}" type="presParOf" srcId="{7F2B63D7-2C35-4FF5-8600-33109AECE4C9}" destId="{46F5198C-A416-4C61-A1E2-D8B7201E80F4}" srcOrd="11" destOrd="0" presId="urn:microsoft.com/office/officeart/2005/8/layout/orgChart1"/>
    <dgm:cxn modelId="{59FCC94C-C283-43BB-BADB-A1967B1C0C1F}" type="presParOf" srcId="{46F5198C-A416-4C61-A1E2-D8B7201E80F4}" destId="{EEB39958-ED70-47E0-A799-A11F89160A20}" srcOrd="0" destOrd="0" presId="urn:microsoft.com/office/officeart/2005/8/layout/orgChart1"/>
    <dgm:cxn modelId="{EDBBD8FB-8BE7-44B2-8FF1-C9E1DCEF90FF}" type="presParOf" srcId="{EEB39958-ED70-47E0-A799-A11F89160A20}" destId="{B1147795-DC93-4F2E-A437-2AF987AF1EBA}" srcOrd="0" destOrd="0" presId="urn:microsoft.com/office/officeart/2005/8/layout/orgChart1"/>
    <dgm:cxn modelId="{5823752D-B035-4A08-AD4C-4BF78B4778C5}" type="presParOf" srcId="{EEB39958-ED70-47E0-A799-A11F89160A20}" destId="{7823FBE6-9031-47A4-A6C3-2CFC316B571F}" srcOrd="1" destOrd="0" presId="urn:microsoft.com/office/officeart/2005/8/layout/orgChart1"/>
    <dgm:cxn modelId="{B24083F8-B29E-42EA-972E-44EE0AE0D9E6}" type="presParOf" srcId="{46F5198C-A416-4C61-A1E2-D8B7201E80F4}" destId="{9C89323D-0206-41B1-9298-F0D6E5CF220B}" srcOrd="1" destOrd="0" presId="urn:microsoft.com/office/officeart/2005/8/layout/orgChart1"/>
    <dgm:cxn modelId="{D5C5A950-3E1F-4FB7-B750-578A952AD0CD}" type="presParOf" srcId="{46F5198C-A416-4C61-A1E2-D8B7201E80F4}" destId="{DC15D681-755B-4D23-B8ED-AEFD1B818CD3}" srcOrd="2" destOrd="0" presId="urn:microsoft.com/office/officeart/2005/8/layout/orgChart1"/>
    <dgm:cxn modelId="{552A2EAB-200B-45AC-92B5-0D0E99D31336}" type="presParOf" srcId="{7F2B63D7-2C35-4FF5-8600-33109AECE4C9}" destId="{7C9B7C21-4370-44D3-8D36-2F658C3ED197}" srcOrd="12" destOrd="0" presId="urn:microsoft.com/office/officeart/2005/8/layout/orgChart1"/>
    <dgm:cxn modelId="{7DB24E6B-7384-49CC-8FFF-E44D47F5F474}" type="presParOf" srcId="{7F2B63D7-2C35-4FF5-8600-33109AECE4C9}" destId="{8337148B-898E-4157-B6BA-15B828000474}" srcOrd="13" destOrd="0" presId="urn:microsoft.com/office/officeart/2005/8/layout/orgChart1"/>
    <dgm:cxn modelId="{A9E04874-4898-4952-A711-AC39E19FB747}" type="presParOf" srcId="{8337148B-898E-4157-B6BA-15B828000474}" destId="{AAEDD655-A46C-4BC9-9E4C-36D0A9B81323}" srcOrd="0" destOrd="0" presId="urn:microsoft.com/office/officeart/2005/8/layout/orgChart1"/>
    <dgm:cxn modelId="{D1079F7F-30AA-44AB-BB3B-192039CD3473}" type="presParOf" srcId="{AAEDD655-A46C-4BC9-9E4C-36D0A9B81323}" destId="{883856D7-0F51-4BC2-8D09-45274C40378C}" srcOrd="0" destOrd="0" presId="urn:microsoft.com/office/officeart/2005/8/layout/orgChart1"/>
    <dgm:cxn modelId="{2EBD51C6-1FBA-4641-AB23-DB91C67D1FF3}" type="presParOf" srcId="{AAEDD655-A46C-4BC9-9E4C-36D0A9B81323}" destId="{03A9D827-3F60-4C95-9AD7-A9EECCCFB72B}" srcOrd="1" destOrd="0" presId="urn:microsoft.com/office/officeart/2005/8/layout/orgChart1"/>
    <dgm:cxn modelId="{6C0EE603-1BC8-4316-BDF4-4E4B7CAA1907}" type="presParOf" srcId="{8337148B-898E-4157-B6BA-15B828000474}" destId="{100090BD-6146-487D-9E19-5175C03D8D7F}" srcOrd="1" destOrd="0" presId="urn:microsoft.com/office/officeart/2005/8/layout/orgChart1"/>
    <dgm:cxn modelId="{B3FA023F-9BC3-4CB0-AFF5-7A0413081187}" type="presParOf" srcId="{8337148B-898E-4157-B6BA-15B828000474}" destId="{C551D03C-4784-46FB-A52C-23560B5DAF07}" srcOrd="2" destOrd="0" presId="urn:microsoft.com/office/officeart/2005/8/layout/orgChart1"/>
    <dgm:cxn modelId="{9A154BC0-F7F8-49DD-AC2F-9AD29713CADA}" type="presParOf" srcId="{7F2B63D7-2C35-4FF5-8600-33109AECE4C9}" destId="{DED273E2-4A98-48D3-95B1-E01CC0B1EAD9}" srcOrd="14" destOrd="0" presId="urn:microsoft.com/office/officeart/2005/8/layout/orgChart1"/>
    <dgm:cxn modelId="{10278E0F-6FFE-4ED7-88F4-1FCCAA8B31E9}" type="presParOf" srcId="{7F2B63D7-2C35-4FF5-8600-33109AECE4C9}" destId="{068F38FA-0F5B-4F07-893D-BBC8EABD2792}" srcOrd="15" destOrd="0" presId="urn:microsoft.com/office/officeart/2005/8/layout/orgChart1"/>
    <dgm:cxn modelId="{7CC68C18-6C31-437F-9986-C9E9F2F53998}" type="presParOf" srcId="{068F38FA-0F5B-4F07-893D-BBC8EABD2792}" destId="{CF53A068-10DC-4090-8B6E-124D6CA330DB}" srcOrd="0" destOrd="0" presId="urn:microsoft.com/office/officeart/2005/8/layout/orgChart1"/>
    <dgm:cxn modelId="{96EE9B37-2437-4484-B1FD-0E7944BEF029}" type="presParOf" srcId="{CF53A068-10DC-4090-8B6E-124D6CA330DB}" destId="{E30C1DB6-494A-4549-B345-89B9125F41F3}" srcOrd="0" destOrd="0" presId="urn:microsoft.com/office/officeart/2005/8/layout/orgChart1"/>
    <dgm:cxn modelId="{88DB14D2-00EE-4E56-92B5-26F3C33F0A43}" type="presParOf" srcId="{CF53A068-10DC-4090-8B6E-124D6CA330DB}" destId="{D065CAAE-73F0-4E80-9B2A-8A1256C32CEB}" srcOrd="1" destOrd="0" presId="urn:microsoft.com/office/officeart/2005/8/layout/orgChart1"/>
    <dgm:cxn modelId="{0894AD90-8067-48E9-A7F3-C6D097922152}" type="presParOf" srcId="{068F38FA-0F5B-4F07-893D-BBC8EABD2792}" destId="{28CB1D65-AC66-42A7-AEDB-F9B05FA992E2}" srcOrd="1" destOrd="0" presId="urn:microsoft.com/office/officeart/2005/8/layout/orgChart1"/>
    <dgm:cxn modelId="{9273C08C-F099-4636-8CBB-929E24073CF0}" type="presParOf" srcId="{068F38FA-0F5B-4F07-893D-BBC8EABD2792}" destId="{A3DA4E89-450E-4D32-82E2-A1A6D4D44974}" srcOrd="2" destOrd="0" presId="urn:microsoft.com/office/officeart/2005/8/layout/orgChart1"/>
    <dgm:cxn modelId="{9DB4394E-3E57-4433-9BF9-E3167340771B}" type="presParOf" srcId="{7F2B63D7-2C35-4FF5-8600-33109AECE4C9}" destId="{E90AA720-5245-4343-8A9B-077F3F44FE7D}" srcOrd="16" destOrd="0" presId="urn:microsoft.com/office/officeart/2005/8/layout/orgChart1"/>
    <dgm:cxn modelId="{0C8A37DA-365B-4DA3-93FB-AD2EF0FE4293}" type="presParOf" srcId="{7F2B63D7-2C35-4FF5-8600-33109AECE4C9}" destId="{A07BEB12-7AAD-41E7-8278-E351B4A03402}" srcOrd="17" destOrd="0" presId="urn:microsoft.com/office/officeart/2005/8/layout/orgChart1"/>
    <dgm:cxn modelId="{51809544-86A5-431C-ABB0-890C55F18FE3}" type="presParOf" srcId="{A07BEB12-7AAD-41E7-8278-E351B4A03402}" destId="{DDCE9CD2-5456-444E-B09C-EBE5E89DB2C1}" srcOrd="0" destOrd="0" presId="urn:microsoft.com/office/officeart/2005/8/layout/orgChart1"/>
    <dgm:cxn modelId="{B513F6C6-36C3-4C52-9995-5C4A7AE0A475}" type="presParOf" srcId="{DDCE9CD2-5456-444E-B09C-EBE5E89DB2C1}" destId="{AAFD0BAE-A655-41E4-AEDE-F4C8F9A2F3F1}" srcOrd="0" destOrd="0" presId="urn:microsoft.com/office/officeart/2005/8/layout/orgChart1"/>
    <dgm:cxn modelId="{A2DDB11C-2E8C-4FEB-B995-1BB428B7EC62}" type="presParOf" srcId="{DDCE9CD2-5456-444E-B09C-EBE5E89DB2C1}" destId="{BEED45DC-EACD-4F22-BC3A-8092B7536B40}" srcOrd="1" destOrd="0" presId="urn:microsoft.com/office/officeart/2005/8/layout/orgChart1"/>
    <dgm:cxn modelId="{FFAE81F3-86AE-4077-AA1F-B804094DE705}" type="presParOf" srcId="{A07BEB12-7AAD-41E7-8278-E351B4A03402}" destId="{91844241-8214-499F-9FB6-EEFD00E108C6}" srcOrd="1" destOrd="0" presId="urn:microsoft.com/office/officeart/2005/8/layout/orgChart1"/>
    <dgm:cxn modelId="{F6A358F9-1FB3-4CF8-BBDA-54C56DD577D6}" type="presParOf" srcId="{A07BEB12-7AAD-41E7-8278-E351B4A03402}" destId="{C8A33FF5-360A-4FE5-9B8B-A59E1B4BF2B6}" srcOrd="2" destOrd="0" presId="urn:microsoft.com/office/officeart/2005/8/layout/orgChart1"/>
    <dgm:cxn modelId="{5E7750B5-5400-450E-A1C1-AC721D346175}" type="presParOf" srcId="{7F2B63D7-2C35-4FF5-8600-33109AECE4C9}" destId="{12C743E0-984B-4B66-B1F0-6A203BD297C4}" srcOrd="18" destOrd="0" presId="urn:microsoft.com/office/officeart/2005/8/layout/orgChart1"/>
    <dgm:cxn modelId="{1EA12467-3426-4E28-A90C-6FD79FBF62FE}" type="presParOf" srcId="{7F2B63D7-2C35-4FF5-8600-33109AECE4C9}" destId="{E9D93C29-A4BA-4D40-A866-CAB1188104EC}" srcOrd="19" destOrd="0" presId="urn:microsoft.com/office/officeart/2005/8/layout/orgChart1"/>
    <dgm:cxn modelId="{2FFAA1C1-8509-4744-ABEC-6FE0B642D4CF}" type="presParOf" srcId="{E9D93C29-A4BA-4D40-A866-CAB1188104EC}" destId="{779644CD-C758-4114-A35F-6FE0E984EDCB}" srcOrd="0" destOrd="0" presId="urn:microsoft.com/office/officeart/2005/8/layout/orgChart1"/>
    <dgm:cxn modelId="{9ED309EC-FF52-4E55-83E5-A5D7A7F160E3}" type="presParOf" srcId="{779644CD-C758-4114-A35F-6FE0E984EDCB}" destId="{28B7B26B-9CE3-4268-AC78-3065ADF2A410}" srcOrd="0" destOrd="0" presId="urn:microsoft.com/office/officeart/2005/8/layout/orgChart1"/>
    <dgm:cxn modelId="{F7D3084B-B45B-4010-8485-C55FD9EF601B}" type="presParOf" srcId="{779644CD-C758-4114-A35F-6FE0E984EDCB}" destId="{307872C0-8D14-447D-9E7A-8F10477E05FF}" srcOrd="1" destOrd="0" presId="urn:microsoft.com/office/officeart/2005/8/layout/orgChart1"/>
    <dgm:cxn modelId="{41C666BC-7B9F-4A84-B79F-6AADB5E0D0E2}" type="presParOf" srcId="{E9D93C29-A4BA-4D40-A866-CAB1188104EC}" destId="{7B3FAD10-8B26-4890-AA13-4B929EF1B35F}" srcOrd="1" destOrd="0" presId="urn:microsoft.com/office/officeart/2005/8/layout/orgChart1"/>
    <dgm:cxn modelId="{5598D1D5-8C45-4861-B8FD-346A55A953D4}" type="presParOf" srcId="{E9D93C29-A4BA-4D40-A866-CAB1188104EC}" destId="{84D95DB8-1ACC-466E-823A-D21BFE406A8C}" srcOrd="2" destOrd="0" presId="urn:microsoft.com/office/officeart/2005/8/layout/orgChart1"/>
    <dgm:cxn modelId="{3124FA26-A079-43CB-B8A2-2FF5886C2A7F}" type="presParOf" srcId="{57A9F600-B8BA-4B70-9738-6CB6D62BB8B8}" destId="{90D38B8D-F68A-43B2-8517-A4982CE1EFCF}" srcOrd="2" destOrd="0" presId="urn:microsoft.com/office/officeart/2005/8/layout/orgChart1"/>
    <dgm:cxn modelId="{D2E4E118-2786-418A-828D-AA1D65BBBA6A}" type="presParOf" srcId="{77520EA3-F9DF-464C-9DD0-0E0BEB16A00E}" destId="{1DB9F2AA-77E6-4AF4-90BE-CFA640BDAD6C}" srcOrd="4" destOrd="0" presId="urn:microsoft.com/office/officeart/2005/8/layout/orgChart1"/>
    <dgm:cxn modelId="{863A6A58-EF87-48B6-94E4-B1FC21D92426}" type="presParOf" srcId="{77520EA3-F9DF-464C-9DD0-0E0BEB16A00E}" destId="{CA61E000-4A81-4D33-8904-ABCA5B04622F}" srcOrd="5" destOrd="0" presId="urn:microsoft.com/office/officeart/2005/8/layout/orgChart1"/>
    <dgm:cxn modelId="{44E762AD-B929-4993-8BE1-AFDB5EB48EF6}" type="presParOf" srcId="{CA61E000-4A81-4D33-8904-ABCA5B04622F}" destId="{F3A1CB1F-916B-47B7-AAF9-8FFE9B14823A}" srcOrd="0" destOrd="0" presId="urn:microsoft.com/office/officeart/2005/8/layout/orgChart1"/>
    <dgm:cxn modelId="{A24D8BE5-0823-485B-AACB-6A17A751F3C6}" type="presParOf" srcId="{F3A1CB1F-916B-47B7-AAF9-8FFE9B14823A}" destId="{16FAAACD-A120-48A7-81C2-F54694B38B76}" srcOrd="0" destOrd="0" presId="urn:microsoft.com/office/officeart/2005/8/layout/orgChart1"/>
    <dgm:cxn modelId="{AE76B794-95CC-414A-98FA-7A2328358BBC}" type="presParOf" srcId="{F3A1CB1F-916B-47B7-AAF9-8FFE9B14823A}" destId="{28777B24-806E-4F13-B557-619431C87861}" srcOrd="1" destOrd="0" presId="urn:microsoft.com/office/officeart/2005/8/layout/orgChart1"/>
    <dgm:cxn modelId="{19ED7032-1F76-437B-8B2F-860562EEE74B}" type="presParOf" srcId="{CA61E000-4A81-4D33-8904-ABCA5B04622F}" destId="{45C3D5C8-1327-46DC-B777-AD875843D2AB}" srcOrd="1" destOrd="0" presId="urn:microsoft.com/office/officeart/2005/8/layout/orgChart1"/>
    <dgm:cxn modelId="{E911608C-F108-41DD-B509-804643E99017}" type="presParOf" srcId="{45C3D5C8-1327-46DC-B777-AD875843D2AB}" destId="{0B4752B6-A4A2-4145-B1C9-24BD351D3BA6}" srcOrd="0" destOrd="0" presId="urn:microsoft.com/office/officeart/2005/8/layout/orgChart1"/>
    <dgm:cxn modelId="{4412C28D-CEEF-4FA5-AFA4-D0476ADA3152}" type="presParOf" srcId="{45C3D5C8-1327-46DC-B777-AD875843D2AB}" destId="{B3D3B885-475A-48DA-A2E9-70BED8B41BB1}" srcOrd="1" destOrd="0" presId="urn:microsoft.com/office/officeart/2005/8/layout/orgChart1"/>
    <dgm:cxn modelId="{FFEF54F8-4735-4486-9DB8-36C1ADB4ECDF}" type="presParOf" srcId="{B3D3B885-475A-48DA-A2E9-70BED8B41BB1}" destId="{03AFFE96-CB14-4501-B6B0-2E17DC303127}" srcOrd="0" destOrd="0" presId="urn:microsoft.com/office/officeart/2005/8/layout/orgChart1"/>
    <dgm:cxn modelId="{A25746EA-37EE-4209-88C1-908F4FD4D7BB}" type="presParOf" srcId="{03AFFE96-CB14-4501-B6B0-2E17DC303127}" destId="{62590D8D-5846-42B1-9A1A-33DF9BF2911E}" srcOrd="0" destOrd="0" presId="urn:microsoft.com/office/officeart/2005/8/layout/orgChart1"/>
    <dgm:cxn modelId="{B293AF6B-723E-4D52-8849-92E91887F39E}" type="presParOf" srcId="{03AFFE96-CB14-4501-B6B0-2E17DC303127}" destId="{8E874F44-6951-449D-A847-1F81A9358A35}" srcOrd="1" destOrd="0" presId="urn:microsoft.com/office/officeart/2005/8/layout/orgChart1"/>
    <dgm:cxn modelId="{E6DFF347-3262-4F88-8118-CDA696CA0BB1}" type="presParOf" srcId="{B3D3B885-475A-48DA-A2E9-70BED8B41BB1}" destId="{C805D010-6376-4D1D-9F5D-77758D4DD660}" srcOrd="1" destOrd="0" presId="urn:microsoft.com/office/officeart/2005/8/layout/orgChart1"/>
    <dgm:cxn modelId="{3BC051BF-4A9E-46E8-B90B-07171F04A180}" type="presParOf" srcId="{B3D3B885-475A-48DA-A2E9-70BED8B41BB1}" destId="{FBD63304-A2A1-4582-B2FB-F9085DA7A20E}" srcOrd="2" destOrd="0" presId="urn:microsoft.com/office/officeart/2005/8/layout/orgChart1"/>
    <dgm:cxn modelId="{D4B098E5-A2B1-4062-BC85-DC7DF37948A4}" type="presParOf" srcId="{45C3D5C8-1327-46DC-B777-AD875843D2AB}" destId="{12FB547E-A6A6-4F2A-8F1F-D106A81BAEC0}" srcOrd="2" destOrd="0" presId="urn:microsoft.com/office/officeart/2005/8/layout/orgChart1"/>
    <dgm:cxn modelId="{3ED7AD66-C264-4C9C-AC47-B483298937EF}" type="presParOf" srcId="{45C3D5C8-1327-46DC-B777-AD875843D2AB}" destId="{FABEEC6C-55D8-47E4-AAC3-AEE978C3ECEA}" srcOrd="3" destOrd="0" presId="urn:microsoft.com/office/officeart/2005/8/layout/orgChart1"/>
    <dgm:cxn modelId="{2C69E3DC-0D47-439D-A8DC-4AB6EE58905B}" type="presParOf" srcId="{FABEEC6C-55D8-47E4-AAC3-AEE978C3ECEA}" destId="{07E40D1F-E9AF-4D33-AF2A-90EF7FCAD407}" srcOrd="0" destOrd="0" presId="urn:microsoft.com/office/officeart/2005/8/layout/orgChart1"/>
    <dgm:cxn modelId="{3EBBB9A2-AE29-4C68-ACB4-F96E8B1DBC7B}" type="presParOf" srcId="{07E40D1F-E9AF-4D33-AF2A-90EF7FCAD407}" destId="{B4B7A9E8-086E-46FA-BCC3-D7DBA7CB3248}" srcOrd="0" destOrd="0" presId="urn:microsoft.com/office/officeart/2005/8/layout/orgChart1"/>
    <dgm:cxn modelId="{419C4241-614B-4736-A822-5E7C5E34961E}" type="presParOf" srcId="{07E40D1F-E9AF-4D33-AF2A-90EF7FCAD407}" destId="{22F663E6-F92A-4CB7-97A2-BBD8415FA22F}" srcOrd="1" destOrd="0" presId="urn:microsoft.com/office/officeart/2005/8/layout/orgChart1"/>
    <dgm:cxn modelId="{FC07D7C2-F6A8-48CE-8561-56C211254EE7}" type="presParOf" srcId="{FABEEC6C-55D8-47E4-AAC3-AEE978C3ECEA}" destId="{728325E5-50A1-49F1-90BF-B7E6822B2D7F}" srcOrd="1" destOrd="0" presId="urn:microsoft.com/office/officeart/2005/8/layout/orgChart1"/>
    <dgm:cxn modelId="{F1D8D24A-6A20-4A01-869E-B45DBE37B4A5}" type="presParOf" srcId="{FABEEC6C-55D8-47E4-AAC3-AEE978C3ECEA}" destId="{218D8743-6947-40BE-9DFF-66C2AE1810ED}" srcOrd="2" destOrd="0" presId="urn:microsoft.com/office/officeart/2005/8/layout/orgChart1"/>
    <dgm:cxn modelId="{1F0D82E7-6E85-4BB4-9157-A2F314D80AAD}" type="presParOf" srcId="{45C3D5C8-1327-46DC-B777-AD875843D2AB}" destId="{1B8D0DF6-1D88-45D5-B185-15150275D64F}" srcOrd="4" destOrd="0" presId="urn:microsoft.com/office/officeart/2005/8/layout/orgChart1"/>
    <dgm:cxn modelId="{0A66CC13-6270-41EF-9C88-B61D02C45CA2}" type="presParOf" srcId="{45C3D5C8-1327-46DC-B777-AD875843D2AB}" destId="{03D69C6B-22F8-42ED-AD3D-87C52C9FABE1}" srcOrd="5" destOrd="0" presId="urn:microsoft.com/office/officeart/2005/8/layout/orgChart1"/>
    <dgm:cxn modelId="{979E3C89-DFFD-42E8-B6F2-D2C15EAD37D8}" type="presParOf" srcId="{03D69C6B-22F8-42ED-AD3D-87C52C9FABE1}" destId="{9DD6EB18-B9BD-4E70-8A83-BD19244D09E9}" srcOrd="0" destOrd="0" presId="urn:microsoft.com/office/officeart/2005/8/layout/orgChart1"/>
    <dgm:cxn modelId="{B0D4AEDF-AA87-44AE-ACFF-6C0036FEECC7}" type="presParOf" srcId="{9DD6EB18-B9BD-4E70-8A83-BD19244D09E9}" destId="{A804A769-7727-47D0-9B66-A3C14B68B328}" srcOrd="0" destOrd="0" presId="urn:microsoft.com/office/officeart/2005/8/layout/orgChart1"/>
    <dgm:cxn modelId="{0EFD4572-B00D-4EF4-959E-69B57ABF645B}" type="presParOf" srcId="{9DD6EB18-B9BD-4E70-8A83-BD19244D09E9}" destId="{8F492D9F-9C83-47FA-89E5-B1D9731FF452}" srcOrd="1" destOrd="0" presId="urn:microsoft.com/office/officeart/2005/8/layout/orgChart1"/>
    <dgm:cxn modelId="{AF6F276C-6E8E-4B59-908A-CA207EDB0813}" type="presParOf" srcId="{03D69C6B-22F8-42ED-AD3D-87C52C9FABE1}" destId="{61EE0B3B-0BF0-4B7E-ABD2-2BC49E67F137}" srcOrd="1" destOrd="0" presId="urn:microsoft.com/office/officeart/2005/8/layout/orgChart1"/>
    <dgm:cxn modelId="{65B852B3-6E9D-404F-8E6A-89401E8BB84C}" type="presParOf" srcId="{03D69C6B-22F8-42ED-AD3D-87C52C9FABE1}" destId="{5DCFAC38-E4E6-49CF-A1D4-AC57A65CEC4A}" srcOrd="2" destOrd="0" presId="urn:microsoft.com/office/officeart/2005/8/layout/orgChart1"/>
    <dgm:cxn modelId="{DA04D009-1A59-4D1E-BDC5-5C3234EB3477}" type="presParOf" srcId="{CA61E000-4A81-4D33-8904-ABCA5B04622F}" destId="{B6D84F36-C6FA-455B-A508-753BAB0FECF1}" srcOrd="2" destOrd="0" presId="urn:microsoft.com/office/officeart/2005/8/layout/orgChart1"/>
    <dgm:cxn modelId="{0F8CC007-0E90-4147-89C8-CAA74E1DD444}" type="presParOf" srcId="{B023E624-07FB-4FD3-A099-A71124C4781B}" destId="{743AD5F6-2A62-4C5C-89AE-B9473F264E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32065-8804-40DC-A0E6-944BBA086F90}">
      <dsp:nvSpPr>
        <dsp:cNvPr id="0" name=""/>
        <dsp:cNvSpPr/>
      </dsp:nvSpPr>
      <dsp:spPr>
        <a:xfrm>
          <a:off x="2923849" y="2424628"/>
          <a:ext cx="639682" cy="1366956"/>
        </a:xfrm>
        <a:custGeom>
          <a:avLst/>
          <a:gdLst/>
          <a:ahLst/>
          <a:cxnLst/>
          <a:rect l="0" t="0" r="0" b="0"/>
          <a:pathLst>
            <a:path>
              <a:moveTo>
                <a:pt x="0" y="0"/>
              </a:moveTo>
              <a:lnTo>
                <a:pt x="0" y="1366956"/>
              </a:lnTo>
              <a:lnTo>
                <a:pt x="639682" y="1366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67822A-A817-4466-9076-08898003068F}">
      <dsp:nvSpPr>
        <dsp:cNvPr id="0" name=""/>
        <dsp:cNvSpPr/>
      </dsp:nvSpPr>
      <dsp:spPr>
        <a:xfrm>
          <a:off x="2923849" y="2424628"/>
          <a:ext cx="734123" cy="452491"/>
        </a:xfrm>
        <a:custGeom>
          <a:avLst/>
          <a:gdLst/>
          <a:ahLst/>
          <a:cxnLst/>
          <a:rect l="0" t="0" r="0" b="0"/>
          <a:pathLst>
            <a:path>
              <a:moveTo>
                <a:pt x="0" y="0"/>
              </a:moveTo>
              <a:lnTo>
                <a:pt x="0" y="452491"/>
              </a:lnTo>
              <a:lnTo>
                <a:pt x="734123" y="452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673060-F283-4BBF-9209-9DCC5CCA2A6E}">
      <dsp:nvSpPr>
        <dsp:cNvPr id="0" name=""/>
        <dsp:cNvSpPr/>
      </dsp:nvSpPr>
      <dsp:spPr>
        <a:xfrm>
          <a:off x="1910588" y="1119363"/>
          <a:ext cx="1013260" cy="251242"/>
        </a:xfrm>
        <a:custGeom>
          <a:avLst/>
          <a:gdLst/>
          <a:ahLst/>
          <a:cxnLst/>
          <a:rect l="0" t="0" r="0" b="0"/>
          <a:pathLst>
            <a:path>
              <a:moveTo>
                <a:pt x="0" y="0"/>
              </a:moveTo>
              <a:lnTo>
                <a:pt x="0" y="125621"/>
              </a:lnTo>
              <a:lnTo>
                <a:pt x="1013260" y="125621"/>
              </a:lnTo>
              <a:lnTo>
                <a:pt x="1013260" y="251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F154F1-CEB7-4314-993C-76F47AE33EF7}">
      <dsp:nvSpPr>
        <dsp:cNvPr id="0" name=""/>
        <dsp:cNvSpPr/>
      </dsp:nvSpPr>
      <dsp:spPr>
        <a:xfrm>
          <a:off x="888964" y="2564594"/>
          <a:ext cx="637173" cy="2057795"/>
        </a:xfrm>
        <a:custGeom>
          <a:avLst/>
          <a:gdLst/>
          <a:ahLst/>
          <a:cxnLst/>
          <a:rect l="0" t="0" r="0" b="0"/>
          <a:pathLst>
            <a:path>
              <a:moveTo>
                <a:pt x="0" y="0"/>
              </a:moveTo>
              <a:lnTo>
                <a:pt x="0" y="2057795"/>
              </a:lnTo>
              <a:lnTo>
                <a:pt x="637173" y="20577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5BE8F6-8465-4651-B9A0-B174AB3AD0A4}">
      <dsp:nvSpPr>
        <dsp:cNvPr id="0" name=""/>
        <dsp:cNvSpPr/>
      </dsp:nvSpPr>
      <dsp:spPr>
        <a:xfrm>
          <a:off x="888964" y="2564594"/>
          <a:ext cx="637173" cy="1208356"/>
        </a:xfrm>
        <a:custGeom>
          <a:avLst/>
          <a:gdLst/>
          <a:ahLst/>
          <a:cxnLst/>
          <a:rect l="0" t="0" r="0" b="0"/>
          <a:pathLst>
            <a:path>
              <a:moveTo>
                <a:pt x="0" y="0"/>
              </a:moveTo>
              <a:lnTo>
                <a:pt x="0" y="1208356"/>
              </a:lnTo>
              <a:lnTo>
                <a:pt x="637173" y="12083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64A438-E1C2-4B9D-9D95-4CAAE67AAF02}">
      <dsp:nvSpPr>
        <dsp:cNvPr id="0" name=""/>
        <dsp:cNvSpPr/>
      </dsp:nvSpPr>
      <dsp:spPr>
        <a:xfrm>
          <a:off x="888964" y="2564594"/>
          <a:ext cx="637173" cy="358917"/>
        </a:xfrm>
        <a:custGeom>
          <a:avLst/>
          <a:gdLst/>
          <a:ahLst/>
          <a:cxnLst/>
          <a:rect l="0" t="0" r="0" b="0"/>
          <a:pathLst>
            <a:path>
              <a:moveTo>
                <a:pt x="0" y="0"/>
              </a:moveTo>
              <a:lnTo>
                <a:pt x="0" y="358917"/>
              </a:lnTo>
              <a:lnTo>
                <a:pt x="637173" y="358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8DB71C-A76D-4C97-A630-707927EAFD7E}">
      <dsp:nvSpPr>
        <dsp:cNvPr id="0" name=""/>
        <dsp:cNvSpPr/>
      </dsp:nvSpPr>
      <dsp:spPr>
        <a:xfrm>
          <a:off x="888964" y="1119363"/>
          <a:ext cx="1021623" cy="251242"/>
        </a:xfrm>
        <a:custGeom>
          <a:avLst/>
          <a:gdLst/>
          <a:ahLst/>
          <a:cxnLst/>
          <a:rect l="0" t="0" r="0" b="0"/>
          <a:pathLst>
            <a:path>
              <a:moveTo>
                <a:pt x="1021623" y="0"/>
              </a:moveTo>
              <a:lnTo>
                <a:pt x="1021623" y="125621"/>
              </a:lnTo>
              <a:lnTo>
                <a:pt x="0" y="125621"/>
              </a:lnTo>
              <a:lnTo>
                <a:pt x="0" y="251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DCE621-D9DE-4C09-96B2-21B5F3EF8A98}">
      <dsp:nvSpPr>
        <dsp:cNvPr id="0" name=""/>
        <dsp:cNvSpPr/>
      </dsp:nvSpPr>
      <dsp:spPr>
        <a:xfrm>
          <a:off x="1540095" y="243185"/>
          <a:ext cx="740985" cy="87617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FCCED6-A719-4674-8898-8FE19C26AE35}">
      <dsp:nvSpPr>
        <dsp:cNvPr id="0" name=""/>
        <dsp:cNvSpPr/>
      </dsp:nvSpPr>
      <dsp:spPr>
        <a:xfrm>
          <a:off x="1540095" y="243185"/>
          <a:ext cx="740985" cy="87617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7FC77B-F16C-4031-8260-3DDAB777F7D4}">
      <dsp:nvSpPr>
        <dsp:cNvPr id="0" name=""/>
        <dsp:cNvSpPr/>
      </dsp:nvSpPr>
      <dsp:spPr>
        <a:xfrm>
          <a:off x="1169602" y="400897"/>
          <a:ext cx="1481971" cy="5607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762EB1"/>
              </a:solidFill>
              <a:latin typeface="Segoe UI Semibold" panose="020B0702040204020203" pitchFamily="34" charset="0"/>
              <a:cs typeface="Segoe UI Semibold" panose="020B0702040204020203" pitchFamily="34" charset="0"/>
            </a:rPr>
            <a:t>Demanda variable</a:t>
          </a:r>
          <a:endParaRPr lang="en-GB" sz="1600" kern="1200" dirty="0">
            <a:solidFill>
              <a:srgbClr val="762EB1"/>
            </a:solidFill>
            <a:latin typeface="Segoe UI Semibold" panose="020B0702040204020203" pitchFamily="34" charset="0"/>
            <a:cs typeface="Segoe UI Semibold" panose="020B0702040204020203" pitchFamily="34" charset="0"/>
          </a:endParaRPr>
        </a:p>
      </dsp:txBody>
      <dsp:txXfrm>
        <a:off x="1169602" y="400897"/>
        <a:ext cx="1481971" cy="560754"/>
      </dsp:txXfrm>
    </dsp:sp>
    <dsp:sp modelId="{5FE0CAD6-6980-4C9C-8B40-F9C9F2809682}">
      <dsp:nvSpPr>
        <dsp:cNvPr id="0" name=""/>
        <dsp:cNvSpPr/>
      </dsp:nvSpPr>
      <dsp:spPr>
        <a:xfrm>
          <a:off x="445145" y="1370605"/>
          <a:ext cx="887639" cy="119398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99795-3943-476A-B654-9A8C4A3697AD}">
      <dsp:nvSpPr>
        <dsp:cNvPr id="0" name=""/>
        <dsp:cNvSpPr/>
      </dsp:nvSpPr>
      <dsp:spPr>
        <a:xfrm>
          <a:off x="445145" y="1370605"/>
          <a:ext cx="887639" cy="119398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943687-6042-4D64-AD4A-01F242DD2E36}">
      <dsp:nvSpPr>
        <dsp:cNvPr id="0" name=""/>
        <dsp:cNvSpPr/>
      </dsp:nvSpPr>
      <dsp:spPr>
        <a:xfrm>
          <a:off x="1325" y="1585523"/>
          <a:ext cx="1775279" cy="7641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lumMod val="65000"/>
                  <a:lumOff val="35000"/>
                </a:schemeClr>
              </a:solidFill>
              <a:latin typeface="Segoe UI Semibold" panose="020B0702040204020203" pitchFamily="34" charset="0"/>
              <a:cs typeface="Segoe UI Semibold" panose="020B0702040204020203" pitchFamily="34" charset="0"/>
            </a:rPr>
            <a:t>Abastecimiento agua potable</a:t>
          </a:r>
        </a:p>
        <a:p>
          <a:pPr lvl="0" algn="ctr" defTabSz="666750">
            <a:lnSpc>
              <a:spcPct val="90000"/>
            </a:lnSpc>
            <a:spcBef>
              <a:spcPct val="0"/>
            </a:spcBef>
            <a:spcAft>
              <a:spcPct val="35000"/>
            </a:spcAft>
          </a:pPr>
          <a:r>
            <a:rPr lang="es-ES" sz="1400" kern="1200" dirty="0" smtClean="0">
              <a:solidFill>
                <a:schemeClr val="tx1">
                  <a:lumMod val="65000"/>
                  <a:lumOff val="35000"/>
                </a:schemeClr>
              </a:solidFill>
              <a:latin typeface="Segoe UI Light" panose="020B0502040204020203" pitchFamily="34" charset="0"/>
              <a:cs typeface="Segoe UI Light" panose="020B0502040204020203" pitchFamily="34" charset="0"/>
            </a:rPr>
            <a:t>13% Consumo de agua</a:t>
          </a:r>
          <a:endParaRPr lang="en-GB" sz="1400" kern="1200" dirty="0">
            <a:solidFill>
              <a:schemeClr val="tx1">
                <a:lumMod val="65000"/>
                <a:lumOff val="35000"/>
              </a:schemeClr>
            </a:solidFill>
            <a:latin typeface="Segoe UI Semibold" panose="020B0702040204020203" pitchFamily="34" charset="0"/>
            <a:cs typeface="Segoe UI Semibold" panose="020B0702040204020203" pitchFamily="34" charset="0"/>
          </a:endParaRPr>
        </a:p>
      </dsp:txBody>
      <dsp:txXfrm>
        <a:off x="1325" y="1585523"/>
        <a:ext cx="1775279" cy="764152"/>
      </dsp:txXfrm>
    </dsp:sp>
    <dsp:sp modelId="{B5337828-3F34-4AB7-9FF0-88994812984A}">
      <dsp:nvSpPr>
        <dsp:cNvPr id="0" name=""/>
        <dsp:cNvSpPr/>
      </dsp:nvSpPr>
      <dsp:spPr>
        <a:xfrm>
          <a:off x="1454355" y="2815836"/>
          <a:ext cx="598196" cy="5981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FCF2B-5B6B-484C-ACCC-F5C2B89D352A}">
      <dsp:nvSpPr>
        <dsp:cNvPr id="0" name=""/>
        <dsp:cNvSpPr/>
      </dsp:nvSpPr>
      <dsp:spPr>
        <a:xfrm>
          <a:off x="1454355" y="2815836"/>
          <a:ext cx="598196" cy="5981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61676C-65C2-4BC0-9B40-8FF8F3AA9700}">
      <dsp:nvSpPr>
        <dsp:cNvPr id="0" name=""/>
        <dsp:cNvSpPr/>
      </dsp:nvSpPr>
      <dsp:spPr>
        <a:xfrm>
          <a:off x="1155256" y="2923511"/>
          <a:ext cx="1196392" cy="3828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2">
                  <a:lumMod val="50000"/>
                </a:schemeClr>
              </a:solidFill>
              <a:latin typeface="Segoe UI Light" panose="020B0502040204020203" pitchFamily="34" charset="0"/>
              <a:cs typeface="Segoe UI Light" panose="020B0502040204020203" pitchFamily="34" charset="0"/>
            </a:rPr>
            <a:t>Diaria</a:t>
          </a:r>
          <a:endParaRPr lang="en-GB" sz="1500" kern="1200" dirty="0">
            <a:solidFill>
              <a:schemeClr val="bg2">
                <a:lumMod val="50000"/>
              </a:schemeClr>
            </a:solidFill>
            <a:latin typeface="Segoe UI Light" panose="020B0502040204020203" pitchFamily="34" charset="0"/>
            <a:cs typeface="Segoe UI Light" panose="020B0502040204020203" pitchFamily="34" charset="0"/>
          </a:endParaRPr>
        </a:p>
      </dsp:txBody>
      <dsp:txXfrm>
        <a:off x="1155256" y="2923511"/>
        <a:ext cx="1196392" cy="382845"/>
      </dsp:txXfrm>
    </dsp:sp>
    <dsp:sp modelId="{852D3174-477A-41F3-AAA0-A6AF05E60842}">
      <dsp:nvSpPr>
        <dsp:cNvPr id="0" name=""/>
        <dsp:cNvSpPr/>
      </dsp:nvSpPr>
      <dsp:spPr>
        <a:xfrm>
          <a:off x="1454355" y="3665275"/>
          <a:ext cx="598196" cy="5981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9BF11F-EEA0-4B8C-A3A6-8BD2B7256B14}">
      <dsp:nvSpPr>
        <dsp:cNvPr id="0" name=""/>
        <dsp:cNvSpPr/>
      </dsp:nvSpPr>
      <dsp:spPr>
        <a:xfrm>
          <a:off x="1454355" y="3665275"/>
          <a:ext cx="598196" cy="5981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EEA01-6DF4-49DE-B127-BB591783B3D7}">
      <dsp:nvSpPr>
        <dsp:cNvPr id="0" name=""/>
        <dsp:cNvSpPr/>
      </dsp:nvSpPr>
      <dsp:spPr>
        <a:xfrm>
          <a:off x="1155256" y="3772950"/>
          <a:ext cx="1196392" cy="3828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2">
                  <a:lumMod val="50000"/>
                </a:schemeClr>
              </a:solidFill>
              <a:latin typeface="Segoe UI Light" panose="020B0502040204020203" pitchFamily="34" charset="0"/>
              <a:cs typeface="Segoe UI Light" panose="020B0502040204020203" pitchFamily="34" charset="0"/>
            </a:rPr>
            <a:t>Semanal</a:t>
          </a:r>
          <a:endParaRPr lang="en-GB" sz="1500" kern="1200" dirty="0">
            <a:solidFill>
              <a:schemeClr val="bg2">
                <a:lumMod val="50000"/>
              </a:schemeClr>
            </a:solidFill>
            <a:latin typeface="Segoe UI Light" panose="020B0502040204020203" pitchFamily="34" charset="0"/>
            <a:cs typeface="Segoe UI Light" panose="020B0502040204020203" pitchFamily="34" charset="0"/>
          </a:endParaRPr>
        </a:p>
      </dsp:txBody>
      <dsp:txXfrm>
        <a:off x="1155256" y="3772950"/>
        <a:ext cx="1196392" cy="382845"/>
      </dsp:txXfrm>
    </dsp:sp>
    <dsp:sp modelId="{EA9EC007-B627-42C1-B2A7-CAF3AD11B826}">
      <dsp:nvSpPr>
        <dsp:cNvPr id="0" name=""/>
        <dsp:cNvSpPr/>
      </dsp:nvSpPr>
      <dsp:spPr>
        <a:xfrm>
          <a:off x="1454355" y="4514714"/>
          <a:ext cx="598196" cy="5981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4E27C5-CE81-429D-B4E3-E665E8526F28}">
      <dsp:nvSpPr>
        <dsp:cNvPr id="0" name=""/>
        <dsp:cNvSpPr/>
      </dsp:nvSpPr>
      <dsp:spPr>
        <a:xfrm>
          <a:off x="1454355" y="4514714"/>
          <a:ext cx="598196" cy="5981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139557-E91F-4142-A477-6C04A857772F}">
      <dsp:nvSpPr>
        <dsp:cNvPr id="0" name=""/>
        <dsp:cNvSpPr/>
      </dsp:nvSpPr>
      <dsp:spPr>
        <a:xfrm>
          <a:off x="1155256" y="4622389"/>
          <a:ext cx="1196392" cy="3828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2">
                  <a:lumMod val="50000"/>
                </a:schemeClr>
              </a:solidFill>
              <a:latin typeface="Segoe UI Light" panose="020B0502040204020203" pitchFamily="34" charset="0"/>
              <a:cs typeface="Segoe UI Light" panose="020B0502040204020203" pitchFamily="34" charset="0"/>
            </a:rPr>
            <a:t>Estacional</a:t>
          </a:r>
          <a:endParaRPr lang="en-GB" sz="1500" kern="1200" dirty="0">
            <a:solidFill>
              <a:schemeClr val="bg2">
                <a:lumMod val="50000"/>
              </a:schemeClr>
            </a:solidFill>
            <a:latin typeface="Segoe UI Light" panose="020B0502040204020203" pitchFamily="34" charset="0"/>
            <a:cs typeface="Segoe UI Light" panose="020B0502040204020203" pitchFamily="34" charset="0"/>
          </a:endParaRPr>
        </a:p>
      </dsp:txBody>
      <dsp:txXfrm>
        <a:off x="1155256" y="4622389"/>
        <a:ext cx="1196392" cy="382845"/>
      </dsp:txXfrm>
    </dsp:sp>
    <dsp:sp modelId="{BE829D74-C8CA-445D-96F9-E3614A3099EC}">
      <dsp:nvSpPr>
        <dsp:cNvPr id="0" name=""/>
        <dsp:cNvSpPr/>
      </dsp:nvSpPr>
      <dsp:spPr>
        <a:xfrm>
          <a:off x="2475848" y="1370605"/>
          <a:ext cx="896002" cy="105402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E6B198-8090-4E9D-899A-9B576BCAFF6C}">
      <dsp:nvSpPr>
        <dsp:cNvPr id="0" name=""/>
        <dsp:cNvSpPr/>
      </dsp:nvSpPr>
      <dsp:spPr>
        <a:xfrm>
          <a:off x="2475848" y="1370605"/>
          <a:ext cx="896002" cy="105402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3741F7-D07A-4651-87B7-E2A288EB3B8E}">
      <dsp:nvSpPr>
        <dsp:cNvPr id="0" name=""/>
        <dsp:cNvSpPr/>
      </dsp:nvSpPr>
      <dsp:spPr>
        <a:xfrm>
          <a:off x="2027847" y="1560329"/>
          <a:ext cx="1792005" cy="6745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lumMod val="65000"/>
                  <a:lumOff val="35000"/>
                </a:schemeClr>
              </a:solidFill>
              <a:latin typeface="Segoe UI Semibold" panose="020B0702040204020203" pitchFamily="34" charset="0"/>
              <a:cs typeface="Segoe UI Semibold" panose="020B0702040204020203" pitchFamily="34" charset="0"/>
            </a:rPr>
            <a:t>Regadío</a:t>
          </a:r>
        </a:p>
        <a:p>
          <a:pPr lvl="0" algn="ctr" defTabSz="666750">
            <a:lnSpc>
              <a:spcPct val="90000"/>
            </a:lnSpc>
            <a:spcBef>
              <a:spcPct val="0"/>
            </a:spcBef>
            <a:spcAft>
              <a:spcPct val="35000"/>
            </a:spcAft>
          </a:pPr>
          <a:r>
            <a:rPr lang="es-ES" sz="1400" kern="1200" dirty="0" smtClean="0">
              <a:solidFill>
                <a:schemeClr val="tx1">
                  <a:lumMod val="65000"/>
                  <a:lumOff val="35000"/>
                </a:schemeClr>
              </a:solidFill>
              <a:latin typeface="Segoe UI Light" panose="020B0502040204020203" pitchFamily="34" charset="0"/>
              <a:cs typeface="Segoe UI Light" panose="020B0502040204020203" pitchFamily="34" charset="0"/>
            </a:rPr>
            <a:t>87% Consumo de agua</a:t>
          </a:r>
          <a:endParaRPr lang="en-GB" sz="1400" kern="1200" dirty="0">
            <a:solidFill>
              <a:schemeClr val="tx1">
                <a:lumMod val="65000"/>
                <a:lumOff val="35000"/>
              </a:schemeClr>
            </a:solidFill>
            <a:latin typeface="Segoe UI Light" panose="020B0502040204020203" pitchFamily="34" charset="0"/>
            <a:cs typeface="Segoe UI Light" panose="020B0502040204020203" pitchFamily="34" charset="0"/>
          </a:endParaRPr>
        </a:p>
      </dsp:txBody>
      <dsp:txXfrm>
        <a:off x="2027847" y="1560329"/>
        <a:ext cx="1792005" cy="674574"/>
      </dsp:txXfrm>
    </dsp:sp>
    <dsp:sp modelId="{765AF7C0-9E27-4989-A059-D3A3A2B2C504}">
      <dsp:nvSpPr>
        <dsp:cNvPr id="0" name=""/>
        <dsp:cNvSpPr/>
      </dsp:nvSpPr>
      <dsp:spPr>
        <a:xfrm>
          <a:off x="3567911" y="2675870"/>
          <a:ext cx="750521" cy="7567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0D8617-DCDA-412B-9E91-7D1C4D40FC13}">
      <dsp:nvSpPr>
        <dsp:cNvPr id="0" name=""/>
        <dsp:cNvSpPr/>
      </dsp:nvSpPr>
      <dsp:spPr>
        <a:xfrm>
          <a:off x="3567911" y="2675870"/>
          <a:ext cx="750521" cy="7567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089817-B5EA-4527-81D0-5F785CCBED10}">
      <dsp:nvSpPr>
        <dsp:cNvPr id="0" name=""/>
        <dsp:cNvSpPr/>
      </dsp:nvSpPr>
      <dsp:spPr>
        <a:xfrm>
          <a:off x="3192650" y="2812093"/>
          <a:ext cx="1501042" cy="4843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2">
                  <a:lumMod val="50000"/>
                </a:schemeClr>
              </a:solidFill>
              <a:latin typeface="Segoe UI Light" panose="020B0502040204020203" pitchFamily="34" charset="0"/>
              <a:cs typeface="Segoe UI Light" panose="020B0502040204020203" pitchFamily="34" charset="0"/>
            </a:rPr>
            <a:t>Periodos de riego</a:t>
          </a:r>
          <a:endParaRPr lang="en-GB" sz="1500" kern="1200" dirty="0">
            <a:solidFill>
              <a:schemeClr val="bg2">
                <a:lumMod val="50000"/>
              </a:schemeClr>
            </a:solidFill>
            <a:latin typeface="Segoe UI Light" panose="020B0502040204020203" pitchFamily="34" charset="0"/>
            <a:cs typeface="Segoe UI Light" panose="020B0502040204020203" pitchFamily="34" charset="0"/>
          </a:endParaRPr>
        </a:p>
      </dsp:txBody>
      <dsp:txXfrm>
        <a:off x="3192650" y="2812093"/>
        <a:ext cx="1501042" cy="484349"/>
      </dsp:txXfrm>
    </dsp:sp>
    <dsp:sp modelId="{F3992A38-FEE2-4A88-A31F-4FF88840081C}">
      <dsp:nvSpPr>
        <dsp:cNvPr id="0" name=""/>
        <dsp:cNvSpPr/>
      </dsp:nvSpPr>
      <dsp:spPr>
        <a:xfrm>
          <a:off x="3491748" y="3683909"/>
          <a:ext cx="598196" cy="5981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4C8EDD-0718-489F-B2AF-C183085DA918}">
      <dsp:nvSpPr>
        <dsp:cNvPr id="0" name=""/>
        <dsp:cNvSpPr/>
      </dsp:nvSpPr>
      <dsp:spPr>
        <a:xfrm>
          <a:off x="3491748" y="3683909"/>
          <a:ext cx="598196" cy="5981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965913-A0CD-4515-8E46-F0B2A298F7FB}">
      <dsp:nvSpPr>
        <dsp:cNvPr id="0" name=""/>
        <dsp:cNvSpPr/>
      </dsp:nvSpPr>
      <dsp:spPr>
        <a:xfrm>
          <a:off x="3192650" y="3791584"/>
          <a:ext cx="1196392" cy="3828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2">
                  <a:lumMod val="50000"/>
                </a:schemeClr>
              </a:solidFill>
              <a:latin typeface="Segoe UI Light" panose="020B0502040204020203" pitchFamily="34" charset="0"/>
              <a:cs typeface="Segoe UI Light" panose="020B0502040204020203" pitchFamily="34" charset="0"/>
            </a:rPr>
            <a:t>Noche / Día</a:t>
          </a:r>
          <a:endParaRPr lang="en-GB" sz="1500" kern="1200" dirty="0">
            <a:solidFill>
              <a:schemeClr val="bg2">
                <a:lumMod val="50000"/>
              </a:schemeClr>
            </a:solidFill>
            <a:latin typeface="Segoe UI Light" panose="020B0502040204020203" pitchFamily="34" charset="0"/>
            <a:cs typeface="Segoe UI Light" panose="020B0502040204020203" pitchFamily="34" charset="0"/>
          </a:endParaRPr>
        </a:p>
      </dsp:txBody>
      <dsp:txXfrm>
        <a:off x="3192650" y="3791584"/>
        <a:ext cx="1196392" cy="382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D6D9A-58DD-4E1C-87C2-E4D74C665CEB}">
      <dsp:nvSpPr>
        <dsp:cNvPr id="0" name=""/>
        <dsp:cNvSpPr/>
      </dsp:nvSpPr>
      <dsp:spPr>
        <a:xfrm>
          <a:off x="3970601" y="3185217"/>
          <a:ext cx="264040" cy="3144759"/>
        </a:xfrm>
        <a:custGeom>
          <a:avLst/>
          <a:gdLst/>
          <a:ahLst/>
          <a:cxnLst/>
          <a:rect l="0" t="0" r="0" b="0"/>
          <a:pathLst>
            <a:path>
              <a:moveTo>
                <a:pt x="0" y="0"/>
              </a:moveTo>
              <a:lnTo>
                <a:pt x="0" y="3144759"/>
              </a:lnTo>
              <a:lnTo>
                <a:pt x="264040" y="3144759"/>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F2CF9B-B91A-405B-B670-09E2ED138FD0}">
      <dsp:nvSpPr>
        <dsp:cNvPr id="0" name=""/>
        <dsp:cNvSpPr/>
      </dsp:nvSpPr>
      <dsp:spPr>
        <a:xfrm>
          <a:off x="3970601" y="3185217"/>
          <a:ext cx="264040" cy="2777448"/>
        </a:xfrm>
        <a:custGeom>
          <a:avLst/>
          <a:gdLst/>
          <a:ahLst/>
          <a:cxnLst/>
          <a:rect l="0" t="0" r="0" b="0"/>
          <a:pathLst>
            <a:path>
              <a:moveTo>
                <a:pt x="0" y="0"/>
              </a:moveTo>
              <a:lnTo>
                <a:pt x="0" y="2777448"/>
              </a:lnTo>
              <a:lnTo>
                <a:pt x="264040" y="277744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9446F2-BB7C-4B07-ABC6-D7B025E45906}">
      <dsp:nvSpPr>
        <dsp:cNvPr id="0" name=""/>
        <dsp:cNvSpPr/>
      </dsp:nvSpPr>
      <dsp:spPr>
        <a:xfrm>
          <a:off x="3970601" y="3185217"/>
          <a:ext cx="264040" cy="2249891"/>
        </a:xfrm>
        <a:custGeom>
          <a:avLst/>
          <a:gdLst/>
          <a:ahLst/>
          <a:cxnLst/>
          <a:rect l="0" t="0" r="0" b="0"/>
          <a:pathLst>
            <a:path>
              <a:moveTo>
                <a:pt x="0" y="0"/>
              </a:moveTo>
              <a:lnTo>
                <a:pt x="0" y="2249891"/>
              </a:lnTo>
              <a:lnTo>
                <a:pt x="264040" y="224989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E98C6B-C329-41EA-8F48-83056D2FDAB2}">
      <dsp:nvSpPr>
        <dsp:cNvPr id="0" name=""/>
        <dsp:cNvSpPr/>
      </dsp:nvSpPr>
      <dsp:spPr>
        <a:xfrm>
          <a:off x="3970601" y="3185217"/>
          <a:ext cx="264040" cy="1621019"/>
        </a:xfrm>
        <a:custGeom>
          <a:avLst/>
          <a:gdLst/>
          <a:ahLst/>
          <a:cxnLst/>
          <a:rect l="0" t="0" r="0" b="0"/>
          <a:pathLst>
            <a:path>
              <a:moveTo>
                <a:pt x="0" y="0"/>
              </a:moveTo>
              <a:lnTo>
                <a:pt x="0" y="1621019"/>
              </a:lnTo>
              <a:lnTo>
                <a:pt x="264040" y="1621019"/>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7209E3-D407-4D65-B53F-DA04B46943B9}">
      <dsp:nvSpPr>
        <dsp:cNvPr id="0" name=""/>
        <dsp:cNvSpPr/>
      </dsp:nvSpPr>
      <dsp:spPr>
        <a:xfrm>
          <a:off x="3970601" y="3185217"/>
          <a:ext cx="264040" cy="992147"/>
        </a:xfrm>
        <a:custGeom>
          <a:avLst/>
          <a:gdLst/>
          <a:ahLst/>
          <a:cxnLst/>
          <a:rect l="0" t="0" r="0" b="0"/>
          <a:pathLst>
            <a:path>
              <a:moveTo>
                <a:pt x="0" y="0"/>
              </a:moveTo>
              <a:lnTo>
                <a:pt x="0" y="992147"/>
              </a:lnTo>
              <a:lnTo>
                <a:pt x="264040" y="99214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316C06-98CD-443E-89AF-BD4EB37AB5DD}">
      <dsp:nvSpPr>
        <dsp:cNvPr id="0" name=""/>
        <dsp:cNvSpPr/>
      </dsp:nvSpPr>
      <dsp:spPr>
        <a:xfrm>
          <a:off x="3970601" y="3185217"/>
          <a:ext cx="264040" cy="354277"/>
        </a:xfrm>
        <a:custGeom>
          <a:avLst/>
          <a:gdLst/>
          <a:ahLst/>
          <a:cxnLst/>
          <a:rect l="0" t="0" r="0" b="0"/>
          <a:pathLst>
            <a:path>
              <a:moveTo>
                <a:pt x="0" y="0"/>
              </a:moveTo>
              <a:lnTo>
                <a:pt x="0" y="354277"/>
              </a:lnTo>
              <a:lnTo>
                <a:pt x="264040" y="35427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78B084-1C91-42A0-AF37-BD40B2B98C68}">
      <dsp:nvSpPr>
        <dsp:cNvPr id="0" name=""/>
        <dsp:cNvSpPr/>
      </dsp:nvSpPr>
      <dsp:spPr>
        <a:xfrm>
          <a:off x="3742173" y="2439322"/>
          <a:ext cx="932533" cy="221090"/>
        </a:xfrm>
        <a:custGeom>
          <a:avLst/>
          <a:gdLst/>
          <a:ahLst/>
          <a:cxnLst/>
          <a:rect l="0" t="0" r="0" b="0"/>
          <a:pathLst>
            <a:path>
              <a:moveTo>
                <a:pt x="0" y="0"/>
              </a:moveTo>
              <a:lnTo>
                <a:pt x="0" y="156303"/>
              </a:lnTo>
              <a:lnTo>
                <a:pt x="932533" y="156303"/>
              </a:lnTo>
              <a:lnTo>
                <a:pt x="932533" y="22109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76065-6D92-4B77-BE9F-E45D45DC6B4B}">
      <dsp:nvSpPr>
        <dsp:cNvPr id="0" name=""/>
        <dsp:cNvSpPr/>
      </dsp:nvSpPr>
      <dsp:spPr>
        <a:xfrm>
          <a:off x="2797253" y="2439322"/>
          <a:ext cx="944920" cy="221090"/>
        </a:xfrm>
        <a:custGeom>
          <a:avLst/>
          <a:gdLst/>
          <a:ahLst/>
          <a:cxnLst/>
          <a:rect l="0" t="0" r="0" b="0"/>
          <a:pathLst>
            <a:path>
              <a:moveTo>
                <a:pt x="944920" y="0"/>
              </a:moveTo>
              <a:lnTo>
                <a:pt x="944920" y="156303"/>
              </a:lnTo>
              <a:lnTo>
                <a:pt x="0" y="156303"/>
              </a:lnTo>
              <a:lnTo>
                <a:pt x="0" y="22109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EF131-D884-403D-AF2F-379751835FE5}">
      <dsp:nvSpPr>
        <dsp:cNvPr id="0" name=""/>
        <dsp:cNvSpPr/>
      </dsp:nvSpPr>
      <dsp:spPr>
        <a:xfrm>
          <a:off x="2393866" y="1155019"/>
          <a:ext cx="1348306" cy="205838"/>
        </a:xfrm>
        <a:custGeom>
          <a:avLst/>
          <a:gdLst/>
          <a:ahLst/>
          <a:cxnLst/>
          <a:rect l="0" t="0" r="0" b="0"/>
          <a:pathLst>
            <a:path>
              <a:moveTo>
                <a:pt x="0" y="0"/>
              </a:moveTo>
              <a:lnTo>
                <a:pt x="0" y="141050"/>
              </a:lnTo>
              <a:lnTo>
                <a:pt x="1348306" y="141050"/>
              </a:lnTo>
              <a:lnTo>
                <a:pt x="1348306" y="20583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3E141D-FC5F-475C-8326-C181EA49F732}">
      <dsp:nvSpPr>
        <dsp:cNvPr id="0" name=""/>
        <dsp:cNvSpPr/>
      </dsp:nvSpPr>
      <dsp:spPr>
        <a:xfrm>
          <a:off x="254812" y="2327435"/>
          <a:ext cx="91440" cy="552410"/>
        </a:xfrm>
        <a:custGeom>
          <a:avLst/>
          <a:gdLst/>
          <a:ahLst/>
          <a:cxnLst/>
          <a:rect l="0" t="0" r="0" b="0"/>
          <a:pathLst>
            <a:path>
              <a:moveTo>
                <a:pt x="45720" y="0"/>
              </a:moveTo>
              <a:lnTo>
                <a:pt x="45720" y="552410"/>
              </a:lnTo>
              <a:lnTo>
                <a:pt x="129125" y="55241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0C85D7-223D-4BBF-9ABF-8BEEB586AF3D}">
      <dsp:nvSpPr>
        <dsp:cNvPr id="0" name=""/>
        <dsp:cNvSpPr/>
      </dsp:nvSpPr>
      <dsp:spPr>
        <a:xfrm>
          <a:off x="994729" y="1155019"/>
          <a:ext cx="1399137" cy="205838"/>
        </a:xfrm>
        <a:custGeom>
          <a:avLst/>
          <a:gdLst/>
          <a:ahLst/>
          <a:cxnLst/>
          <a:rect l="0" t="0" r="0" b="0"/>
          <a:pathLst>
            <a:path>
              <a:moveTo>
                <a:pt x="1399137" y="0"/>
              </a:moveTo>
              <a:lnTo>
                <a:pt x="1399137" y="141050"/>
              </a:lnTo>
              <a:lnTo>
                <a:pt x="0" y="141050"/>
              </a:lnTo>
              <a:lnTo>
                <a:pt x="0" y="20583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DA2462-5C2E-4FFD-901D-05CC92E8B86F}">
      <dsp:nvSpPr>
        <dsp:cNvPr id="0" name=""/>
        <dsp:cNvSpPr/>
      </dsp:nvSpPr>
      <dsp:spPr>
        <a:xfrm>
          <a:off x="1377652" y="108345"/>
          <a:ext cx="2032428" cy="1046673"/>
        </a:xfrm>
        <a:prstGeom prst="rect">
          <a:avLst/>
        </a:prstGeom>
        <a:solidFill>
          <a:srgbClr val="EFE7FF"/>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noProof="0" dirty="0" err="1" smtClean="0">
              <a:solidFill>
                <a:srgbClr val="7030A0"/>
              </a:solidFill>
              <a:latin typeface="Segoe UI Semibold" panose="020B0702040204020203" pitchFamily="34" charset="0"/>
              <a:cs typeface="Segoe UI Semibold" panose="020B0702040204020203" pitchFamily="34" charset="0"/>
            </a:rPr>
            <a:t>Objetivos</a:t>
          </a:r>
          <a:r>
            <a:rPr lang="en-GB" sz="1600" kern="1200" noProof="0" dirty="0" smtClean="0">
              <a:solidFill>
                <a:srgbClr val="7030A0"/>
              </a:solidFill>
              <a:latin typeface="Segoe UI Semibold" panose="020B0702040204020203" pitchFamily="34" charset="0"/>
              <a:cs typeface="Segoe UI Semibold" panose="020B0702040204020203" pitchFamily="34" charset="0"/>
            </a:rPr>
            <a:t> de </a:t>
          </a:r>
          <a:r>
            <a:rPr lang="en-GB" sz="1600" kern="1200" noProof="0" dirty="0" err="1" smtClean="0">
              <a:solidFill>
                <a:srgbClr val="7030A0"/>
              </a:solidFill>
              <a:latin typeface="Segoe UI Semibold" panose="020B0702040204020203" pitchFamily="34" charset="0"/>
              <a:cs typeface="Segoe UI Semibold" panose="020B0702040204020203" pitchFamily="34" charset="0"/>
            </a:rPr>
            <a:t>Diseño</a:t>
          </a:r>
          <a:endParaRPr lang="en-GB" sz="1600" kern="1200" noProof="0" dirty="0" smtClean="0">
            <a:solidFill>
              <a:srgbClr val="7030A0"/>
            </a:solidFill>
            <a:latin typeface="Segoe UI Semibold" panose="020B0702040204020203" pitchFamily="34" charset="0"/>
            <a:cs typeface="Segoe UI Semibold" panose="020B0702040204020203" pitchFamily="34" charset="0"/>
          </a:endParaRPr>
        </a:p>
        <a:p>
          <a:pPr lvl="0" algn="ctr" defTabSz="711200">
            <a:lnSpc>
              <a:spcPct val="90000"/>
            </a:lnSpc>
            <a:spcBef>
              <a:spcPct val="0"/>
            </a:spcBef>
            <a:spcAft>
              <a:spcPct val="35000"/>
            </a:spcAft>
          </a:pPr>
          <a:r>
            <a:rPr lang="es-ES" sz="1400" kern="1200" noProof="0" dirty="0" smtClean="0">
              <a:solidFill>
                <a:srgbClr val="7030A0"/>
              </a:solidFill>
              <a:latin typeface="Segoe UI Light" panose="020B0502040204020203" pitchFamily="34" charset="0"/>
              <a:cs typeface="Segoe UI Light" panose="020B0502040204020203" pitchFamily="34" charset="0"/>
            </a:rPr>
            <a:t>De sistemas de transporte de agua</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1377652" y="108345"/>
        <a:ext cx="2032428" cy="1046673"/>
      </dsp:txXfrm>
    </dsp:sp>
    <dsp:sp modelId="{121DFBE5-B88F-4B19-A0DB-0E4063E945A2}">
      <dsp:nvSpPr>
        <dsp:cNvPr id="0" name=""/>
        <dsp:cNvSpPr/>
      </dsp:nvSpPr>
      <dsp:spPr>
        <a:xfrm>
          <a:off x="126983" y="1360857"/>
          <a:ext cx="1735493" cy="966578"/>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noProof="0" dirty="0" err="1" smtClean="0">
              <a:solidFill>
                <a:srgbClr val="7030A0"/>
              </a:solidFill>
              <a:latin typeface="Segoe UI Semibold" panose="020B0702040204020203" pitchFamily="34" charset="0"/>
              <a:cs typeface="Segoe UI Semibold" panose="020B0702040204020203" pitchFamily="34" charset="0"/>
            </a:rPr>
            <a:t>Objetivo</a:t>
          </a:r>
          <a:r>
            <a:rPr lang="en-GB" sz="1600" kern="1200" noProof="0" dirty="0" smtClean="0">
              <a:solidFill>
                <a:srgbClr val="7030A0"/>
              </a:solidFill>
              <a:latin typeface="Segoe UI Semibold" panose="020B0702040204020203" pitchFamily="34" charset="0"/>
              <a:cs typeface="Segoe UI Semibold" panose="020B0702040204020203" pitchFamily="34" charset="0"/>
            </a:rPr>
            <a:t> </a:t>
          </a:r>
          <a:r>
            <a:rPr lang="en-GB" sz="1600" kern="1200" noProof="0" dirty="0" err="1" smtClean="0">
              <a:solidFill>
                <a:srgbClr val="7030A0"/>
              </a:solidFill>
              <a:latin typeface="Segoe UI Semibold" panose="020B0702040204020203" pitchFamily="34" charset="0"/>
              <a:cs typeface="Segoe UI Semibold" panose="020B0702040204020203" pitchFamily="34" charset="0"/>
            </a:rPr>
            <a:t>Único</a:t>
          </a:r>
          <a:r>
            <a:rPr lang="en-GB" sz="1600" kern="1200" noProof="0" dirty="0" smtClean="0">
              <a:solidFill>
                <a:srgbClr val="7030A0"/>
              </a:solidFill>
              <a:latin typeface="Segoe UI Semibold" panose="020B0702040204020203" pitchFamily="34" charset="0"/>
              <a:cs typeface="Segoe UI Semibold" panose="020B0702040204020203" pitchFamily="34" charset="0"/>
            </a:rPr>
            <a:t>: </a:t>
          </a:r>
        </a:p>
        <a:p>
          <a:pPr lvl="0" algn="ctr" defTabSz="711200">
            <a:lnSpc>
              <a:spcPct val="90000"/>
            </a:lnSpc>
            <a:spcBef>
              <a:spcPct val="0"/>
            </a:spcBef>
            <a:spcAft>
              <a:spcPct val="35000"/>
            </a:spcAft>
          </a:pPr>
          <a:r>
            <a:rPr lang="en-GB" sz="1400" kern="1200" noProof="0" dirty="0" smtClean="0">
              <a:solidFill>
                <a:srgbClr val="7030A0"/>
              </a:solidFill>
              <a:latin typeface="Segoe UI Light" panose="020B0502040204020203" pitchFamily="34" charset="0"/>
              <a:cs typeface="Segoe UI Light" panose="020B0502040204020203" pitchFamily="34" charset="0"/>
            </a:rPr>
            <a:t>70% de la </a:t>
          </a:r>
          <a:r>
            <a:rPr lang="en-GB" sz="1400" kern="1200" noProof="0" dirty="0" err="1" smtClean="0">
              <a:solidFill>
                <a:srgbClr val="7030A0"/>
              </a:solidFill>
              <a:latin typeface="Segoe UI Light" panose="020B0502040204020203" pitchFamily="34" charset="0"/>
              <a:cs typeface="Segoe UI Light" panose="020B0502040204020203" pitchFamily="34" charset="0"/>
            </a:rPr>
            <a:t>literatura</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126983" y="1360857"/>
        <a:ext cx="1735493" cy="966578"/>
      </dsp:txXfrm>
    </dsp:sp>
    <dsp:sp modelId="{BB9D83FF-DB87-489F-923E-3DFE6FF1AC14}">
      <dsp:nvSpPr>
        <dsp:cNvPr id="0" name=""/>
        <dsp:cNvSpPr/>
      </dsp:nvSpPr>
      <dsp:spPr>
        <a:xfrm>
          <a:off x="383938" y="2594284"/>
          <a:ext cx="1363695" cy="571123"/>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CC0099"/>
              </a:solidFill>
              <a:latin typeface="Segoe UI Semibold" panose="020B0702040204020203" pitchFamily="34" charset="0"/>
              <a:cs typeface="Segoe UI Semibold" panose="020B0702040204020203" pitchFamily="34" charset="0"/>
            </a:rPr>
            <a:t>Mínimo</a:t>
          </a:r>
          <a:r>
            <a:rPr lang="en-GB" sz="1400" kern="1200" noProof="0" dirty="0" smtClean="0">
              <a:solidFill>
                <a:srgbClr val="CC0099"/>
              </a:solidFill>
              <a:latin typeface="Segoe UI Semibold" panose="020B0702040204020203" pitchFamily="34" charset="0"/>
              <a:cs typeface="Segoe UI Semibold" panose="020B0702040204020203" pitchFamily="34" charset="0"/>
            </a:rPr>
            <a:t> </a:t>
          </a:r>
          <a:r>
            <a:rPr lang="en-GB" sz="1400" kern="1200" noProof="0" dirty="0" err="1" smtClean="0">
              <a:solidFill>
                <a:srgbClr val="CC0099"/>
              </a:solidFill>
              <a:latin typeface="Segoe UI Semibold" panose="020B0702040204020203" pitchFamily="34" charset="0"/>
              <a:cs typeface="Segoe UI Semibold" panose="020B0702040204020203" pitchFamily="34" charset="0"/>
            </a:rPr>
            <a:t>Coste</a:t>
          </a:r>
          <a:endParaRPr lang="en-GB" sz="1400" kern="1200" noProof="0" dirty="0">
            <a:solidFill>
              <a:srgbClr val="CC0099"/>
            </a:solidFill>
            <a:latin typeface="Segoe UI Semibold" panose="020B0702040204020203" pitchFamily="34" charset="0"/>
            <a:cs typeface="Segoe UI Semibold" panose="020B0702040204020203" pitchFamily="34" charset="0"/>
          </a:endParaRPr>
        </a:p>
      </dsp:txBody>
      <dsp:txXfrm>
        <a:off x="383938" y="2594284"/>
        <a:ext cx="1363695" cy="571123"/>
      </dsp:txXfrm>
    </dsp:sp>
    <dsp:sp modelId="{0E3136F6-3135-4B8A-AD24-56A489CF7126}">
      <dsp:nvSpPr>
        <dsp:cNvPr id="0" name=""/>
        <dsp:cNvSpPr/>
      </dsp:nvSpPr>
      <dsp:spPr>
        <a:xfrm>
          <a:off x="2698977" y="1360857"/>
          <a:ext cx="2086393" cy="1078465"/>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noProof="0" dirty="0" smtClean="0">
              <a:solidFill>
                <a:srgbClr val="7030A0"/>
              </a:solidFill>
              <a:latin typeface="Segoe UI Semibold" panose="020B0702040204020203" pitchFamily="34" charset="0"/>
              <a:cs typeface="Segoe UI Semibold" panose="020B0702040204020203" pitchFamily="34" charset="0"/>
            </a:rPr>
            <a:t>Multi </a:t>
          </a:r>
          <a:r>
            <a:rPr lang="en-GB" sz="1600" kern="1200" noProof="0" dirty="0" err="1" smtClean="0">
              <a:solidFill>
                <a:srgbClr val="7030A0"/>
              </a:solidFill>
              <a:latin typeface="Segoe UI Semibold" panose="020B0702040204020203" pitchFamily="34" charset="0"/>
              <a:cs typeface="Segoe UI Semibold" panose="020B0702040204020203" pitchFamily="34" charset="0"/>
            </a:rPr>
            <a:t>Objetivo</a:t>
          </a:r>
          <a:r>
            <a:rPr lang="en-GB" sz="1600" kern="1200" noProof="0" dirty="0" smtClean="0">
              <a:solidFill>
                <a:srgbClr val="7030A0"/>
              </a:solidFill>
              <a:latin typeface="Segoe UI Semibold" panose="020B0702040204020203" pitchFamily="34" charset="0"/>
              <a:cs typeface="Segoe UI Semibold" panose="020B0702040204020203" pitchFamily="34" charset="0"/>
            </a:rPr>
            <a:t>: </a:t>
          </a:r>
        </a:p>
        <a:p>
          <a:pPr lvl="0" algn="ctr" defTabSz="7112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Desde</a:t>
          </a:r>
          <a:r>
            <a:rPr lang="en-GB" sz="1400" kern="1200" noProof="0" dirty="0" smtClean="0">
              <a:solidFill>
                <a:srgbClr val="7030A0"/>
              </a:solidFill>
              <a:latin typeface="Segoe UI Light" panose="020B0502040204020203" pitchFamily="34" charset="0"/>
              <a:cs typeface="Segoe UI Light" panose="020B0502040204020203" pitchFamily="34" charset="0"/>
            </a:rPr>
            <a:t> l1990s </a:t>
          </a:r>
          <a:r>
            <a:rPr lang="en-GB" sz="1400" kern="1200" noProof="0" dirty="0" err="1" smtClean="0">
              <a:solidFill>
                <a:srgbClr val="7030A0"/>
              </a:solidFill>
              <a:latin typeface="Segoe UI Light" panose="020B0502040204020203" pitchFamily="34" charset="0"/>
              <a:cs typeface="Segoe UI Light" panose="020B0502040204020203" pitchFamily="34" charset="0"/>
            </a:rPr>
            <a:t>en</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400" kern="1200" noProof="0" dirty="0" err="1" smtClean="0">
              <a:solidFill>
                <a:srgbClr val="7030A0"/>
              </a:solidFill>
              <a:latin typeface="Segoe UI Light" panose="020B0502040204020203" pitchFamily="34" charset="0"/>
              <a:cs typeface="Segoe UI Light" panose="020B0502040204020203" pitchFamily="34" charset="0"/>
            </a:rPr>
            <a:t>adelante</a:t>
          </a:r>
          <a:endParaRPr lang="en-GB" sz="1400" kern="1200" noProof="0" dirty="0" smtClean="0">
            <a:solidFill>
              <a:srgbClr val="7030A0"/>
            </a:solidFill>
            <a:latin typeface="Segoe UI Light" panose="020B0502040204020203" pitchFamily="34" charset="0"/>
            <a:cs typeface="Segoe UI Light" panose="020B0502040204020203" pitchFamily="34" charset="0"/>
          </a:endParaRPr>
        </a:p>
        <a:p>
          <a:pPr lvl="0" algn="ctr" defTabSz="711200">
            <a:lnSpc>
              <a:spcPct val="90000"/>
            </a:lnSpc>
            <a:spcBef>
              <a:spcPct val="0"/>
            </a:spcBef>
            <a:spcAft>
              <a:spcPct val="35000"/>
            </a:spcAft>
          </a:pPr>
          <a:r>
            <a:rPr lang="es-ES" sz="1400" kern="1200" noProof="0" dirty="0" smtClean="0">
              <a:solidFill>
                <a:srgbClr val="7030A0"/>
              </a:solidFill>
              <a:latin typeface="Segoe UI Light" panose="020B0502040204020203" pitchFamily="34" charset="0"/>
              <a:cs typeface="Segoe UI Light" panose="020B0502040204020203" pitchFamily="34" charset="0"/>
            </a:rPr>
            <a:t>30% de la literatura</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2698977" y="1360857"/>
        <a:ext cx="2086393" cy="1078465"/>
      </dsp:txXfrm>
    </dsp:sp>
    <dsp:sp modelId="{1C4231EE-8E59-44F6-AC9C-526D1216E7EA}">
      <dsp:nvSpPr>
        <dsp:cNvPr id="0" name=""/>
        <dsp:cNvSpPr/>
      </dsp:nvSpPr>
      <dsp:spPr>
        <a:xfrm>
          <a:off x="1929506" y="2660413"/>
          <a:ext cx="1735493" cy="776785"/>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noProof="0" dirty="0" err="1" smtClean="0">
              <a:solidFill>
                <a:srgbClr val="CC0099"/>
              </a:solidFill>
              <a:latin typeface="Segoe UI Semibold" panose="020B0702040204020203" pitchFamily="34" charset="0"/>
              <a:cs typeface="Segoe UI Semibold" panose="020B0702040204020203" pitchFamily="34" charset="0"/>
            </a:rPr>
            <a:t>Mínimo</a:t>
          </a:r>
          <a:r>
            <a:rPr lang="en-GB" sz="1400" kern="1200" noProof="0" dirty="0" smtClean="0">
              <a:solidFill>
                <a:srgbClr val="CC0099"/>
              </a:solidFill>
              <a:latin typeface="Segoe UI Semibold" panose="020B0702040204020203" pitchFamily="34" charset="0"/>
              <a:cs typeface="Segoe UI Semibold" panose="020B0702040204020203" pitchFamily="34" charset="0"/>
            </a:rPr>
            <a:t> </a:t>
          </a:r>
          <a:r>
            <a:rPr lang="en-GB" sz="1400" kern="1200" noProof="0" dirty="0" err="1" smtClean="0">
              <a:solidFill>
                <a:srgbClr val="CC0099"/>
              </a:solidFill>
              <a:latin typeface="Segoe UI Semibold" panose="020B0702040204020203" pitchFamily="34" charset="0"/>
              <a:cs typeface="Segoe UI Semibold" panose="020B0702040204020203" pitchFamily="34" charset="0"/>
            </a:rPr>
            <a:t>Coste</a:t>
          </a:r>
          <a:r>
            <a:rPr lang="en-GB" sz="1400" kern="1200" noProof="0" dirty="0" smtClean="0">
              <a:solidFill>
                <a:srgbClr val="CC0099"/>
              </a:solidFill>
              <a:latin typeface="Segoe UI Semibold" panose="020B0702040204020203" pitchFamily="34" charset="0"/>
              <a:cs typeface="Segoe UI Semibold" panose="020B0702040204020203" pitchFamily="34" charset="0"/>
            </a:rPr>
            <a:t> +</a:t>
          </a:r>
        </a:p>
        <a:p>
          <a:pPr lvl="0" algn="ctr" defTabSz="622300">
            <a:lnSpc>
              <a:spcPct val="90000"/>
            </a:lnSpc>
            <a:spcBef>
              <a:spcPct val="0"/>
            </a:spcBef>
            <a:spcAft>
              <a:spcPct val="35000"/>
            </a:spcAft>
          </a:pPr>
          <a:r>
            <a:rPr lang="es-ES" sz="1400" kern="1200" noProof="0" dirty="0" smtClean="0">
              <a:solidFill>
                <a:srgbClr val="7030A0"/>
              </a:solidFill>
              <a:latin typeface="Segoe UI Semibold" panose="020B0702040204020203" pitchFamily="34" charset="0"/>
              <a:cs typeface="Segoe UI Semibold" panose="020B0702040204020203" pitchFamily="34" charset="0"/>
            </a:rPr>
            <a:t>Máximo Beneficio</a:t>
          </a:r>
          <a:endParaRPr lang="en-GB" sz="1400" kern="1200" noProof="0" dirty="0">
            <a:solidFill>
              <a:srgbClr val="7030A0"/>
            </a:solidFill>
            <a:latin typeface="Segoe UI Semibold" panose="020B0702040204020203" pitchFamily="34" charset="0"/>
            <a:cs typeface="Segoe UI Semibold" panose="020B0702040204020203" pitchFamily="34" charset="0"/>
          </a:endParaRPr>
        </a:p>
      </dsp:txBody>
      <dsp:txXfrm>
        <a:off x="1929506" y="2660413"/>
        <a:ext cx="1735493" cy="776785"/>
      </dsp:txXfrm>
    </dsp:sp>
    <dsp:sp modelId="{467A1370-BDC3-4215-A831-C87DBBBFBB1B}">
      <dsp:nvSpPr>
        <dsp:cNvPr id="0" name=""/>
        <dsp:cNvSpPr/>
      </dsp:nvSpPr>
      <dsp:spPr>
        <a:xfrm>
          <a:off x="3794574" y="2660413"/>
          <a:ext cx="1760266" cy="524803"/>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CC0099"/>
              </a:solidFill>
              <a:latin typeface="Segoe UI Semibold" panose="020B0702040204020203" pitchFamily="34" charset="0"/>
              <a:cs typeface="Segoe UI Semibold" panose="020B0702040204020203" pitchFamily="34" charset="0"/>
            </a:rPr>
            <a:t>Mínimo</a:t>
          </a:r>
          <a:r>
            <a:rPr lang="en-GB" sz="1400" kern="1200" noProof="0" dirty="0" smtClean="0">
              <a:solidFill>
                <a:srgbClr val="CC0099"/>
              </a:solidFill>
              <a:latin typeface="Segoe UI Semibold" panose="020B0702040204020203" pitchFamily="34" charset="0"/>
              <a:cs typeface="Segoe UI Semibold" panose="020B0702040204020203" pitchFamily="34" charset="0"/>
            </a:rPr>
            <a:t> </a:t>
          </a:r>
          <a:r>
            <a:rPr lang="en-GB" sz="1400" kern="1200" noProof="0" dirty="0" err="1" smtClean="0">
              <a:solidFill>
                <a:srgbClr val="CC0099"/>
              </a:solidFill>
              <a:latin typeface="Segoe UI Semibold" panose="020B0702040204020203" pitchFamily="34" charset="0"/>
              <a:cs typeface="Segoe UI Semibold" panose="020B0702040204020203" pitchFamily="34" charset="0"/>
            </a:rPr>
            <a:t>Coste</a:t>
          </a:r>
          <a:r>
            <a:rPr lang="en-GB" sz="1400" kern="1200" noProof="0" dirty="0" smtClean="0">
              <a:solidFill>
                <a:srgbClr val="CC0099"/>
              </a:solidFill>
              <a:latin typeface="Segoe UI Semibold" panose="020B0702040204020203" pitchFamily="34" charset="0"/>
              <a:cs typeface="Segoe UI Semibold" panose="020B0702040204020203" pitchFamily="34" charset="0"/>
            </a:rPr>
            <a:t> </a:t>
          </a:r>
          <a:r>
            <a:rPr lang="en-GB" sz="2400" kern="1200" noProof="0" dirty="0" smtClean="0">
              <a:solidFill>
                <a:srgbClr val="CC0099"/>
              </a:solidFill>
              <a:latin typeface="Segoe UI Black" panose="020B0A02040204020203" pitchFamily="34" charset="0"/>
              <a:ea typeface="Segoe UI Black" panose="020B0A02040204020203" pitchFamily="34" charset="0"/>
              <a:cs typeface="Segoe UI Semibold" panose="020B0702040204020203" pitchFamily="34" charset="0"/>
            </a:rPr>
            <a:t>+</a:t>
          </a:r>
          <a:endParaRPr lang="en-GB" sz="2400" kern="1200" noProof="0" dirty="0">
            <a:solidFill>
              <a:srgbClr val="CC0099"/>
            </a:solidFill>
            <a:latin typeface="Segoe UI Black" panose="020B0A02040204020203" pitchFamily="34" charset="0"/>
            <a:ea typeface="Segoe UI Black" panose="020B0A02040204020203" pitchFamily="34" charset="0"/>
            <a:cs typeface="Segoe UI Semibold" panose="020B0702040204020203" pitchFamily="34" charset="0"/>
          </a:endParaRPr>
        </a:p>
      </dsp:txBody>
      <dsp:txXfrm>
        <a:off x="3794574" y="2660413"/>
        <a:ext cx="1760266" cy="524803"/>
      </dsp:txXfrm>
    </dsp:sp>
    <dsp:sp modelId="{C740133D-DD13-46C4-BB49-B92AC5B43A06}">
      <dsp:nvSpPr>
        <dsp:cNvPr id="0" name=""/>
        <dsp:cNvSpPr/>
      </dsp:nvSpPr>
      <dsp:spPr>
        <a:xfrm>
          <a:off x="4234641" y="3285347"/>
          <a:ext cx="1363695" cy="508295"/>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Déficit</a:t>
          </a:r>
          <a:r>
            <a:rPr lang="en-GB" sz="1400" kern="1200" noProof="0" dirty="0" smtClean="0">
              <a:solidFill>
                <a:srgbClr val="7030A0"/>
              </a:solidFill>
              <a:latin typeface="Segoe UI Light" panose="020B0502040204020203" pitchFamily="34" charset="0"/>
              <a:cs typeface="Segoe UI Light" panose="020B0502040204020203" pitchFamily="34" charset="0"/>
            </a:rPr>
            <a:t> de </a:t>
          </a:r>
          <a:r>
            <a:rPr lang="en-GB" sz="1400" kern="1200" noProof="0" dirty="0" err="1" smtClean="0">
              <a:solidFill>
                <a:srgbClr val="7030A0"/>
              </a:solidFill>
              <a:latin typeface="Segoe UI Light" panose="020B0502040204020203" pitchFamily="34" charset="0"/>
              <a:cs typeface="Segoe UI Light" panose="020B0502040204020203" pitchFamily="34" charset="0"/>
            </a:rPr>
            <a:t>Presión</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4234641" y="3285347"/>
        <a:ext cx="1363695" cy="508295"/>
      </dsp:txXfrm>
    </dsp:sp>
    <dsp:sp modelId="{3DF622A8-C8FA-4ADB-A3E7-F34F93CA07A2}">
      <dsp:nvSpPr>
        <dsp:cNvPr id="0" name=""/>
        <dsp:cNvSpPr/>
      </dsp:nvSpPr>
      <dsp:spPr>
        <a:xfrm>
          <a:off x="4234641" y="3923216"/>
          <a:ext cx="1363695" cy="508295"/>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Exceso</a:t>
          </a:r>
          <a:r>
            <a:rPr lang="en-GB" sz="1400" kern="1200" noProof="0" dirty="0" smtClean="0">
              <a:solidFill>
                <a:srgbClr val="7030A0"/>
              </a:solidFill>
              <a:latin typeface="Segoe UI Light" panose="020B0502040204020203" pitchFamily="34" charset="0"/>
              <a:cs typeface="Segoe UI Light" panose="020B0502040204020203" pitchFamily="34" charset="0"/>
            </a:rPr>
            <a:t> de </a:t>
          </a:r>
          <a:r>
            <a:rPr lang="en-GB" sz="1400" kern="1200" noProof="0" dirty="0" err="1" smtClean="0">
              <a:solidFill>
                <a:srgbClr val="7030A0"/>
              </a:solidFill>
              <a:latin typeface="Segoe UI Light" panose="020B0502040204020203" pitchFamily="34" charset="0"/>
              <a:cs typeface="Segoe UI Light" panose="020B0502040204020203" pitchFamily="34" charset="0"/>
            </a:rPr>
            <a:t>Presión</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4234641" y="3923216"/>
        <a:ext cx="1363695" cy="508295"/>
      </dsp:txXfrm>
    </dsp:sp>
    <dsp:sp modelId="{212840E1-EB9B-440A-ACA6-0D7404304CF5}">
      <dsp:nvSpPr>
        <dsp:cNvPr id="0" name=""/>
        <dsp:cNvSpPr/>
      </dsp:nvSpPr>
      <dsp:spPr>
        <a:xfrm>
          <a:off x="4234641" y="4561086"/>
          <a:ext cx="1363695" cy="490299"/>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Emisiones</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400" kern="1200" noProof="0" dirty="0" err="1" smtClean="0">
              <a:solidFill>
                <a:srgbClr val="7030A0"/>
              </a:solidFill>
              <a:latin typeface="Segoe UI Light" panose="020B0502040204020203" pitchFamily="34" charset="0"/>
              <a:cs typeface="Segoe UI Light" panose="020B0502040204020203" pitchFamily="34" charset="0"/>
            </a:rPr>
            <a:t>Efecto</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400" kern="1200" noProof="0" dirty="0" err="1" smtClean="0">
              <a:solidFill>
                <a:srgbClr val="7030A0"/>
              </a:solidFill>
              <a:latin typeface="Segoe UI Light" panose="020B0502040204020203" pitchFamily="34" charset="0"/>
              <a:cs typeface="Segoe UI Light" panose="020B0502040204020203" pitchFamily="34" charset="0"/>
            </a:rPr>
            <a:t>Invernadero</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4234641" y="4561086"/>
        <a:ext cx="1363695" cy="490299"/>
      </dsp:txXfrm>
    </dsp:sp>
    <dsp:sp modelId="{D9AA3842-01C4-45EA-9259-2D03D3A65CAC}">
      <dsp:nvSpPr>
        <dsp:cNvPr id="0" name=""/>
        <dsp:cNvSpPr/>
      </dsp:nvSpPr>
      <dsp:spPr>
        <a:xfrm>
          <a:off x="4234641" y="5180960"/>
          <a:ext cx="1363695" cy="508295"/>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Decoloración</a:t>
          </a:r>
          <a:r>
            <a:rPr lang="en-GB" sz="1400" kern="1200" noProof="0" dirty="0" smtClean="0">
              <a:solidFill>
                <a:srgbClr val="7030A0"/>
              </a:solidFill>
              <a:latin typeface="Segoe UI Light" panose="020B0502040204020203" pitchFamily="34" charset="0"/>
              <a:cs typeface="Segoe UI Light" panose="020B0502040204020203" pitchFamily="34" charset="0"/>
            </a:rPr>
            <a:t> del </a:t>
          </a:r>
          <a:r>
            <a:rPr lang="en-GB" sz="1400" kern="1200" noProof="0" dirty="0" err="1" smtClean="0">
              <a:solidFill>
                <a:srgbClr val="7030A0"/>
              </a:solidFill>
              <a:latin typeface="Segoe UI Light" panose="020B0502040204020203" pitchFamily="34" charset="0"/>
              <a:cs typeface="Segoe UI Light" panose="020B0502040204020203" pitchFamily="34" charset="0"/>
            </a:rPr>
            <a:t>agua</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4234641" y="5180960"/>
        <a:ext cx="1363695" cy="508295"/>
      </dsp:txXfrm>
    </dsp:sp>
    <dsp:sp modelId="{3585A95C-F06A-4A2A-9EB6-0F9958FEF207}">
      <dsp:nvSpPr>
        <dsp:cNvPr id="0" name=""/>
        <dsp:cNvSpPr/>
      </dsp:nvSpPr>
      <dsp:spPr>
        <a:xfrm>
          <a:off x="4234641" y="5818830"/>
          <a:ext cx="1363695" cy="287670"/>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Calidad</a:t>
          </a:r>
          <a:r>
            <a:rPr lang="en-GB" sz="1400" kern="1200" noProof="0" dirty="0" smtClean="0">
              <a:solidFill>
                <a:srgbClr val="7030A0"/>
              </a:solidFill>
              <a:latin typeface="Segoe UI Light" panose="020B0502040204020203" pitchFamily="34" charset="0"/>
              <a:cs typeface="Segoe UI Light" panose="020B0502040204020203" pitchFamily="34" charset="0"/>
            </a:rPr>
            <a:t> del </a:t>
          </a:r>
          <a:r>
            <a:rPr lang="en-GB" sz="1400" kern="1200" noProof="0" dirty="0" err="1" smtClean="0">
              <a:solidFill>
                <a:srgbClr val="7030A0"/>
              </a:solidFill>
              <a:latin typeface="Segoe UI Light" panose="020B0502040204020203" pitchFamily="34" charset="0"/>
              <a:cs typeface="Segoe UI Light" panose="020B0502040204020203" pitchFamily="34" charset="0"/>
            </a:rPr>
            <a:t>agua</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4234641" y="5818830"/>
        <a:ext cx="1363695" cy="287670"/>
      </dsp:txXfrm>
    </dsp:sp>
    <dsp:sp modelId="{4CD0D48C-BD61-448F-9A87-A8B506AEBD2A}">
      <dsp:nvSpPr>
        <dsp:cNvPr id="0" name=""/>
        <dsp:cNvSpPr/>
      </dsp:nvSpPr>
      <dsp:spPr>
        <a:xfrm>
          <a:off x="4234641" y="6206084"/>
          <a:ext cx="1363695" cy="247783"/>
        </a:xfrm>
        <a:prstGeom prst="rect">
          <a:avLst/>
        </a:prstGeom>
        <a:solidFill>
          <a:srgbClr val="EDEDED"/>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Otros</a:t>
          </a:r>
          <a:endParaRPr lang="en-GB" sz="1400" kern="1200" noProof="0" dirty="0" smtClean="0">
            <a:solidFill>
              <a:srgbClr val="7030A0"/>
            </a:solidFill>
            <a:latin typeface="Segoe UI Light" panose="020B0502040204020203" pitchFamily="34" charset="0"/>
            <a:cs typeface="Segoe UI Light" panose="020B0502040204020203" pitchFamily="34" charset="0"/>
          </a:endParaRPr>
        </a:p>
      </dsp:txBody>
      <dsp:txXfrm>
        <a:off x="4234641" y="6206084"/>
        <a:ext cx="1363695" cy="247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D0DF6-1D88-45D5-B185-15150275D64F}">
      <dsp:nvSpPr>
        <dsp:cNvPr id="0" name=""/>
        <dsp:cNvSpPr/>
      </dsp:nvSpPr>
      <dsp:spPr>
        <a:xfrm>
          <a:off x="5126026" y="2530971"/>
          <a:ext cx="110186" cy="1624848"/>
        </a:xfrm>
        <a:custGeom>
          <a:avLst/>
          <a:gdLst/>
          <a:ahLst/>
          <a:cxnLst/>
          <a:rect l="0" t="0" r="0" b="0"/>
          <a:pathLst>
            <a:path>
              <a:moveTo>
                <a:pt x="0" y="0"/>
              </a:moveTo>
              <a:lnTo>
                <a:pt x="0" y="1624848"/>
              </a:lnTo>
              <a:lnTo>
                <a:pt x="110186" y="162484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FB547E-A6A6-4F2A-8F1F-D106A81BAEC0}">
      <dsp:nvSpPr>
        <dsp:cNvPr id="0" name=""/>
        <dsp:cNvSpPr/>
      </dsp:nvSpPr>
      <dsp:spPr>
        <a:xfrm>
          <a:off x="5080306" y="2530971"/>
          <a:ext cx="91440" cy="1055706"/>
        </a:xfrm>
        <a:custGeom>
          <a:avLst/>
          <a:gdLst/>
          <a:ahLst/>
          <a:cxnLst/>
          <a:rect l="0" t="0" r="0" b="0"/>
          <a:pathLst>
            <a:path>
              <a:moveTo>
                <a:pt x="45720" y="0"/>
              </a:moveTo>
              <a:lnTo>
                <a:pt x="45720" y="1055706"/>
              </a:lnTo>
              <a:lnTo>
                <a:pt x="130528" y="105570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4752B6-A4A2-4145-B1C9-24BD351D3BA6}">
      <dsp:nvSpPr>
        <dsp:cNvPr id="0" name=""/>
        <dsp:cNvSpPr/>
      </dsp:nvSpPr>
      <dsp:spPr>
        <a:xfrm>
          <a:off x="5080306" y="2530971"/>
          <a:ext cx="91440" cy="419150"/>
        </a:xfrm>
        <a:custGeom>
          <a:avLst/>
          <a:gdLst/>
          <a:ahLst/>
          <a:cxnLst/>
          <a:rect l="0" t="0" r="0" b="0"/>
          <a:pathLst>
            <a:path>
              <a:moveTo>
                <a:pt x="45720" y="0"/>
              </a:moveTo>
              <a:lnTo>
                <a:pt x="45720" y="419150"/>
              </a:lnTo>
              <a:lnTo>
                <a:pt x="130528" y="41915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B9F2AA-77E6-4AF4-90BE-CFA640BDAD6C}">
      <dsp:nvSpPr>
        <dsp:cNvPr id="0" name=""/>
        <dsp:cNvSpPr/>
      </dsp:nvSpPr>
      <dsp:spPr>
        <a:xfrm>
          <a:off x="3973024" y="873141"/>
          <a:ext cx="1832268" cy="270954"/>
        </a:xfrm>
        <a:custGeom>
          <a:avLst/>
          <a:gdLst/>
          <a:ahLst/>
          <a:cxnLst/>
          <a:rect l="0" t="0" r="0" b="0"/>
          <a:pathLst>
            <a:path>
              <a:moveTo>
                <a:pt x="0" y="0"/>
              </a:moveTo>
              <a:lnTo>
                <a:pt x="0" y="253926"/>
              </a:lnTo>
              <a:lnTo>
                <a:pt x="1832268" y="253926"/>
              </a:lnTo>
              <a:lnTo>
                <a:pt x="1832268" y="27095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2C743E0-984B-4B66-B1F0-6A203BD297C4}">
      <dsp:nvSpPr>
        <dsp:cNvPr id="0" name=""/>
        <dsp:cNvSpPr/>
      </dsp:nvSpPr>
      <dsp:spPr>
        <a:xfrm>
          <a:off x="3412592" y="2190258"/>
          <a:ext cx="229624" cy="3381145"/>
        </a:xfrm>
        <a:custGeom>
          <a:avLst/>
          <a:gdLst/>
          <a:ahLst/>
          <a:cxnLst/>
          <a:rect l="0" t="0" r="0" b="0"/>
          <a:pathLst>
            <a:path>
              <a:moveTo>
                <a:pt x="0" y="0"/>
              </a:moveTo>
              <a:lnTo>
                <a:pt x="0" y="3381145"/>
              </a:lnTo>
              <a:lnTo>
                <a:pt x="229624" y="338114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AA720-5245-4343-8A9B-077F3F44FE7D}">
      <dsp:nvSpPr>
        <dsp:cNvPr id="0" name=""/>
        <dsp:cNvSpPr/>
      </dsp:nvSpPr>
      <dsp:spPr>
        <a:xfrm>
          <a:off x="3245220" y="2190258"/>
          <a:ext cx="167372" cy="2294471"/>
        </a:xfrm>
        <a:custGeom>
          <a:avLst/>
          <a:gdLst/>
          <a:ahLst/>
          <a:cxnLst/>
          <a:rect l="0" t="0" r="0" b="0"/>
          <a:pathLst>
            <a:path>
              <a:moveTo>
                <a:pt x="167372" y="0"/>
              </a:moveTo>
              <a:lnTo>
                <a:pt x="167372" y="2294471"/>
              </a:lnTo>
              <a:lnTo>
                <a:pt x="0" y="229447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D273E2-4A98-48D3-95B1-E01CC0B1EAD9}">
      <dsp:nvSpPr>
        <dsp:cNvPr id="0" name=""/>
        <dsp:cNvSpPr/>
      </dsp:nvSpPr>
      <dsp:spPr>
        <a:xfrm>
          <a:off x="3245218" y="2190258"/>
          <a:ext cx="167373" cy="2947398"/>
        </a:xfrm>
        <a:custGeom>
          <a:avLst/>
          <a:gdLst/>
          <a:ahLst/>
          <a:cxnLst/>
          <a:rect l="0" t="0" r="0" b="0"/>
          <a:pathLst>
            <a:path>
              <a:moveTo>
                <a:pt x="167373" y="0"/>
              </a:moveTo>
              <a:lnTo>
                <a:pt x="167373" y="2947398"/>
              </a:lnTo>
              <a:lnTo>
                <a:pt x="0" y="294739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9B7C21-4370-44D3-8D36-2F658C3ED197}">
      <dsp:nvSpPr>
        <dsp:cNvPr id="0" name=""/>
        <dsp:cNvSpPr/>
      </dsp:nvSpPr>
      <dsp:spPr>
        <a:xfrm>
          <a:off x="3245220" y="2190258"/>
          <a:ext cx="167372" cy="1682063"/>
        </a:xfrm>
        <a:custGeom>
          <a:avLst/>
          <a:gdLst/>
          <a:ahLst/>
          <a:cxnLst/>
          <a:rect l="0" t="0" r="0" b="0"/>
          <a:pathLst>
            <a:path>
              <a:moveTo>
                <a:pt x="167372" y="0"/>
              </a:moveTo>
              <a:lnTo>
                <a:pt x="167372" y="1682063"/>
              </a:lnTo>
              <a:lnTo>
                <a:pt x="0" y="168206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77BFB9-1AC8-403D-860D-B11A752F1426}">
      <dsp:nvSpPr>
        <dsp:cNvPr id="0" name=""/>
        <dsp:cNvSpPr/>
      </dsp:nvSpPr>
      <dsp:spPr>
        <a:xfrm>
          <a:off x="3246521" y="2190258"/>
          <a:ext cx="166071" cy="3532903"/>
        </a:xfrm>
        <a:custGeom>
          <a:avLst/>
          <a:gdLst/>
          <a:ahLst/>
          <a:cxnLst/>
          <a:rect l="0" t="0" r="0" b="0"/>
          <a:pathLst>
            <a:path>
              <a:moveTo>
                <a:pt x="166071" y="0"/>
              </a:moveTo>
              <a:lnTo>
                <a:pt x="166071" y="3532903"/>
              </a:lnTo>
              <a:lnTo>
                <a:pt x="0" y="353290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31236-818B-4D50-901B-FB7C86F62B29}">
      <dsp:nvSpPr>
        <dsp:cNvPr id="0" name=""/>
        <dsp:cNvSpPr/>
      </dsp:nvSpPr>
      <dsp:spPr>
        <a:xfrm>
          <a:off x="3412592" y="2190258"/>
          <a:ext cx="198589" cy="2888435"/>
        </a:xfrm>
        <a:custGeom>
          <a:avLst/>
          <a:gdLst/>
          <a:ahLst/>
          <a:cxnLst/>
          <a:rect l="0" t="0" r="0" b="0"/>
          <a:pathLst>
            <a:path>
              <a:moveTo>
                <a:pt x="0" y="0"/>
              </a:moveTo>
              <a:lnTo>
                <a:pt x="0" y="2888435"/>
              </a:lnTo>
              <a:lnTo>
                <a:pt x="198589" y="288843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F1F46C-F55E-403F-B71B-21C1BE5D16A2}">
      <dsp:nvSpPr>
        <dsp:cNvPr id="0" name=""/>
        <dsp:cNvSpPr/>
      </dsp:nvSpPr>
      <dsp:spPr>
        <a:xfrm>
          <a:off x="3412592" y="2190258"/>
          <a:ext cx="198589" cy="2265621"/>
        </a:xfrm>
        <a:custGeom>
          <a:avLst/>
          <a:gdLst/>
          <a:ahLst/>
          <a:cxnLst/>
          <a:rect l="0" t="0" r="0" b="0"/>
          <a:pathLst>
            <a:path>
              <a:moveTo>
                <a:pt x="0" y="0"/>
              </a:moveTo>
              <a:lnTo>
                <a:pt x="0" y="2265621"/>
              </a:lnTo>
              <a:lnTo>
                <a:pt x="198589" y="226562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87FAD9-B8AF-43FA-849D-92BCA0C35CAB}">
      <dsp:nvSpPr>
        <dsp:cNvPr id="0" name=""/>
        <dsp:cNvSpPr/>
      </dsp:nvSpPr>
      <dsp:spPr>
        <a:xfrm>
          <a:off x="3412592" y="2190258"/>
          <a:ext cx="198589" cy="1642806"/>
        </a:xfrm>
        <a:custGeom>
          <a:avLst/>
          <a:gdLst/>
          <a:ahLst/>
          <a:cxnLst/>
          <a:rect l="0" t="0" r="0" b="0"/>
          <a:pathLst>
            <a:path>
              <a:moveTo>
                <a:pt x="0" y="0"/>
              </a:moveTo>
              <a:lnTo>
                <a:pt x="0" y="1642806"/>
              </a:lnTo>
              <a:lnTo>
                <a:pt x="198589" y="164280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3746A4-5EE6-4321-A7EE-ECF56BD5A8F6}">
      <dsp:nvSpPr>
        <dsp:cNvPr id="0" name=""/>
        <dsp:cNvSpPr/>
      </dsp:nvSpPr>
      <dsp:spPr>
        <a:xfrm>
          <a:off x="3412592" y="2190258"/>
          <a:ext cx="198589" cy="1019992"/>
        </a:xfrm>
        <a:custGeom>
          <a:avLst/>
          <a:gdLst/>
          <a:ahLst/>
          <a:cxnLst/>
          <a:rect l="0" t="0" r="0" b="0"/>
          <a:pathLst>
            <a:path>
              <a:moveTo>
                <a:pt x="0" y="0"/>
              </a:moveTo>
              <a:lnTo>
                <a:pt x="0" y="1019992"/>
              </a:lnTo>
              <a:lnTo>
                <a:pt x="198589" y="101999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C8DC46-1932-4F0F-BA73-304CB9886BA8}">
      <dsp:nvSpPr>
        <dsp:cNvPr id="0" name=""/>
        <dsp:cNvSpPr/>
      </dsp:nvSpPr>
      <dsp:spPr>
        <a:xfrm>
          <a:off x="3412592" y="2190258"/>
          <a:ext cx="198589" cy="397177"/>
        </a:xfrm>
        <a:custGeom>
          <a:avLst/>
          <a:gdLst/>
          <a:ahLst/>
          <a:cxnLst/>
          <a:rect l="0" t="0" r="0" b="0"/>
          <a:pathLst>
            <a:path>
              <a:moveTo>
                <a:pt x="0" y="0"/>
              </a:moveTo>
              <a:lnTo>
                <a:pt x="0" y="397177"/>
              </a:lnTo>
              <a:lnTo>
                <a:pt x="198589" y="39717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66D8AE-19FA-4F43-9FBE-DD9AA10EE82C}">
      <dsp:nvSpPr>
        <dsp:cNvPr id="0" name=""/>
        <dsp:cNvSpPr/>
      </dsp:nvSpPr>
      <dsp:spPr>
        <a:xfrm>
          <a:off x="3925415" y="873141"/>
          <a:ext cx="91440" cy="336107"/>
        </a:xfrm>
        <a:custGeom>
          <a:avLst/>
          <a:gdLst/>
          <a:ahLst/>
          <a:cxnLst/>
          <a:rect l="0" t="0" r="0" b="0"/>
          <a:pathLst>
            <a:path>
              <a:moveTo>
                <a:pt x="47608" y="0"/>
              </a:moveTo>
              <a:lnTo>
                <a:pt x="47608" y="319079"/>
              </a:lnTo>
              <a:lnTo>
                <a:pt x="45720" y="319079"/>
              </a:lnTo>
              <a:lnTo>
                <a:pt x="45720" y="33610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2F29AFE-B120-4195-B769-035B588C3650}">
      <dsp:nvSpPr>
        <dsp:cNvPr id="0" name=""/>
        <dsp:cNvSpPr/>
      </dsp:nvSpPr>
      <dsp:spPr>
        <a:xfrm>
          <a:off x="1933590" y="2194795"/>
          <a:ext cx="91440" cy="1314330"/>
        </a:xfrm>
        <a:custGeom>
          <a:avLst/>
          <a:gdLst/>
          <a:ahLst/>
          <a:cxnLst/>
          <a:rect l="0" t="0" r="0" b="0"/>
          <a:pathLst>
            <a:path>
              <a:moveTo>
                <a:pt x="133754" y="0"/>
              </a:moveTo>
              <a:lnTo>
                <a:pt x="133754" y="1314330"/>
              </a:lnTo>
              <a:lnTo>
                <a:pt x="45720" y="131433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0F08FB-7DF7-4924-857E-FB6A6DF1E7EB}">
      <dsp:nvSpPr>
        <dsp:cNvPr id="0" name=""/>
        <dsp:cNvSpPr/>
      </dsp:nvSpPr>
      <dsp:spPr>
        <a:xfrm>
          <a:off x="2021624" y="2194795"/>
          <a:ext cx="91440" cy="505227"/>
        </a:xfrm>
        <a:custGeom>
          <a:avLst/>
          <a:gdLst/>
          <a:ahLst/>
          <a:cxnLst/>
          <a:rect l="0" t="0" r="0" b="0"/>
          <a:pathLst>
            <a:path>
              <a:moveTo>
                <a:pt x="45720" y="0"/>
              </a:moveTo>
              <a:lnTo>
                <a:pt x="45720" y="505227"/>
              </a:lnTo>
              <a:lnTo>
                <a:pt x="131392" y="50522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20EC73-1F53-4F52-91CF-CD209D35AF28}">
      <dsp:nvSpPr>
        <dsp:cNvPr id="0" name=""/>
        <dsp:cNvSpPr/>
      </dsp:nvSpPr>
      <dsp:spPr>
        <a:xfrm>
          <a:off x="1967591" y="2194795"/>
          <a:ext cx="99752" cy="494202"/>
        </a:xfrm>
        <a:custGeom>
          <a:avLst/>
          <a:gdLst/>
          <a:ahLst/>
          <a:cxnLst/>
          <a:rect l="0" t="0" r="0" b="0"/>
          <a:pathLst>
            <a:path>
              <a:moveTo>
                <a:pt x="99752" y="0"/>
              </a:moveTo>
              <a:lnTo>
                <a:pt x="99752" y="494202"/>
              </a:lnTo>
              <a:lnTo>
                <a:pt x="0" y="49420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A5E9F-54CB-4371-9235-1A21112BA436}">
      <dsp:nvSpPr>
        <dsp:cNvPr id="0" name=""/>
        <dsp:cNvSpPr/>
      </dsp:nvSpPr>
      <dsp:spPr>
        <a:xfrm>
          <a:off x="2067344" y="873141"/>
          <a:ext cx="1905679" cy="340643"/>
        </a:xfrm>
        <a:custGeom>
          <a:avLst/>
          <a:gdLst/>
          <a:ahLst/>
          <a:cxnLst/>
          <a:rect l="0" t="0" r="0" b="0"/>
          <a:pathLst>
            <a:path>
              <a:moveTo>
                <a:pt x="1905679" y="0"/>
              </a:moveTo>
              <a:lnTo>
                <a:pt x="1905679" y="323615"/>
              </a:lnTo>
              <a:lnTo>
                <a:pt x="0" y="323615"/>
              </a:lnTo>
              <a:lnTo>
                <a:pt x="0" y="34064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CDA2462-5C2E-4FFD-901D-05CC92E8B86F}">
      <dsp:nvSpPr>
        <dsp:cNvPr id="0" name=""/>
        <dsp:cNvSpPr/>
      </dsp:nvSpPr>
      <dsp:spPr>
        <a:xfrm>
          <a:off x="3185576" y="113163"/>
          <a:ext cx="1574895" cy="759977"/>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noProof="0" dirty="0" err="1" smtClean="0">
              <a:solidFill>
                <a:srgbClr val="CC0099"/>
              </a:solidFill>
              <a:latin typeface="Segoe UI Semibold" panose="020B0702040204020203" pitchFamily="34" charset="0"/>
              <a:cs typeface="Segoe UI Semibold" panose="020B0702040204020203" pitchFamily="34" charset="0"/>
            </a:rPr>
            <a:t>Técnicas</a:t>
          </a:r>
          <a:r>
            <a:rPr lang="en-GB" sz="1600" kern="1200" noProof="0" dirty="0" smtClean="0">
              <a:solidFill>
                <a:srgbClr val="CC0099"/>
              </a:solidFill>
              <a:latin typeface="Segoe UI Semibold" panose="020B0702040204020203" pitchFamily="34" charset="0"/>
              <a:cs typeface="Segoe UI Semibold" panose="020B0702040204020203" pitchFamily="34" charset="0"/>
            </a:rPr>
            <a:t> de </a:t>
          </a:r>
          <a:r>
            <a:rPr lang="en-GB" sz="1600" kern="1200" noProof="0" dirty="0" err="1" smtClean="0">
              <a:solidFill>
                <a:srgbClr val="CC0099"/>
              </a:solidFill>
              <a:latin typeface="Segoe UI Semibold" panose="020B0702040204020203" pitchFamily="34" charset="0"/>
              <a:cs typeface="Segoe UI Semibold" panose="020B0702040204020203" pitchFamily="34" charset="0"/>
            </a:rPr>
            <a:t>Optimización</a:t>
          </a:r>
          <a:endParaRPr lang="en-GB" sz="1600" kern="1200" noProof="0" dirty="0">
            <a:solidFill>
              <a:srgbClr val="CC0099"/>
            </a:solidFill>
            <a:latin typeface="Segoe UI Semibold" panose="020B0702040204020203" pitchFamily="34" charset="0"/>
            <a:cs typeface="Segoe UI Semibold" panose="020B0702040204020203" pitchFamily="34" charset="0"/>
          </a:endParaRPr>
        </a:p>
      </dsp:txBody>
      <dsp:txXfrm>
        <a:off x="3185576" y="113163"/>
        <a:ext cx="1574895" cy="759977"/>
      </dsp:txXfrm>
    </dsp:sp>
    <dsp:sp modelId="{B9B34D3C-D04F-47A6-B191-9F8DA30EA501}">
      <dsp:nvSpPr>
        <dsp:cNvPr id="0" name=""/>
        <dsp:cNvSpPr/>
      </dsp:nvSpPr>
      <dsp:spPr>
        <a:xfrm>
          <a:off x="1328298" y="1213785"/>
          <a:ext cx="1478092" cy="981010"/>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Inicialmente</a:t>
          </a:r>
          <a:r>
            <a:rPr lang="en-GB" sz="1400" kern="1200" noProof="0" dirty="0" smtClean="0">
              <a:solidFill>
                <a:srgbClr val="7030A0"/>
              </a:solidFill>
              <a:latin typeface="Segoe UI Light" panose="020B0502040204020203" pitchFamily="34" charset="0"/>
              <a:cs typeface="Segoe UI Light" panose="020B0502040204020203" pitchFamily="34" charset="0"/>
            </a:rPr>
            <a:t>: </a:t>
          </a:r>
        </a:p>
        <a:p>
          <a:pPr lvl="0" algn="ctr" defTabSz="622300">
            <a:lnSpc>
              <a:spcPct val="90000"/>
            </a:lnSpc>
            <a:spcBef>
              <a:spcPct val="0"/>
            </a:spcBef>
            <a:spcAft>
              <a:spcPct val="35000"/>
            </a:spcAft>
          </a:pPr>
          <a:r>
            <a:rPr lang="en-GB" sz="1400" kern="12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kern="1200" noProof="0" dirty="0" smtClean="0">
              <a:solidFill>
                <a:srgbClr val="7030A0"/>
              </a:solidFill>
              <a:latin typeface="Segoe UI Semibold" panose="020B0702040204020203" pitchFamily="34" charset="0"/>
              <a:cs typeface="Segoe UI Semibold" panose="020B0702040204020203" pitchFamily="34" charset="0"/>
            </a:rPr>
            <a:t> </a:t>
          </a:r>
          <a:r>
            <a:rPr lang="en-GB" sz="1400" kern="1200" noProof="0" dirty="0" err="1" smtClean="0">
              <a:solidFill>
                <a:srgbClr val="7030A0"/>
              </a:solidFill>
              <a:latin typeface="Segoe UI Semibold" panose="020B0702040204020203" pitchFamily="34" charset="0"/>
              <a:cs typeface="Segoe UI Semibold" panose="020B0702040204020203" pitchFamily="34" charset="0"/>
            </a:rPr>
            <a:t>determinísticos</a:t>
          </a:r>
          <a:endParaRPr lang="en-GB" sz="1400" kern="1200" noProof="0" dirty="0">
            <a:solidFill>
              <a:srgbClr val="7030A0"/>
            </a:solidFill>
            <a:latin typeface="Segoe UI Semibold" panose="020B0702040204020203" pitchFamily="34" charset="0"/>
            <a:cs typeface="Segoe UI Semibold" panose="020B0702040204020203" pitchFamily="34" charset="0"/>
          </a:endParaRPr>
        </a:p>
      </dsp:txBody>
      <dsp:txXfrm>
        <a:off x="1328298" y="1213785"/>
        <a:ext cx="1478092" cy="981010"/>
      </dsp:txXfrm>
    </dsp:sp>
    <dsp:sp modelId="{E060630E-1A10-4D0F-B361-1F55E0E4BF7F}">
      <dsp:nvSpPr>
        <dsp:cNvPr id="0" name=""/>
        <dsp:cNvSpPr/>
      </dsp:nvSpPr>
      <dsp:spPr>
        <a:xfrm>
          <a:off x="714903" y="2326428"/>
          <a:ext cx="1252688" cy="725136"/>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Programación</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600" kern="1200" noProof="0" dirty="0" smtClean="0">
              <a:solidFill>
                <a:srgbClr val="7030A0"/>
              </a:solidFill>
              <a:latin typeface="Segoe UI Semibold" panose="020B0702040204020203" pitchFamily="34" charset="0"/>
              <a:cs typeface="Segoe UI Semibold" panose="020B0702040204020203" pitchFamily="34" charset="0"/>
            </a:rPr>
            <a:t>No Lineal </a:t>
          </a:r>
          <a:r>
            <a:rPr lang="en-GB" sz="1400" kern="1200" noProof="0" dirty="0" smtClean="0">
              <a:solidFill>
                <a:srgbClr val="7030A0"/>
              </a:solidFill>
              <a:latin typeface="Segoe UI Light" panose="020B0502040204020203" pitchFamily="34" charset="0"/>
              <a:cs typeface="Segoe UI Light" panose="020B0502040204020203" pitchFamily="34" charset="0"/>
            </a:rPr>
            <a:t>NLP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714903" y="2326428"/>
        <a:ext cx="1252688" cy="725136"/>
      </dsp:txXfrm>
    </dsp:sp>
    <dsp:sp modelId="{BB3E00DD-DF86-4C77-8833-FF6ACA3A4491}">
      <dsp:nvSpPr>
        <dsp:cNvPr id="0" name=""/>
        <dsp:cNvSpPr/>
      </dsp:nvSpPr>
      <dsp:spPr>
        <a:xfrm>
          <a:off x="2153017" y="2337453"/>
          <a:ext cx="1086097" cy="725136"/>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Programación</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600" kern="1200" noProof="0" dirty="0" smtClean="0">
              <a:solidFill>
                <a:srgbClr val="7030A0"/>
              </a:solidFill>
              <a:latin typeface="Segoe UI Semibold" panose="020B0702040204020203" pitchFamily="34" charset="0"/>
              <a:cs typeface="Segoe UI Semibold" panose="020B0702040204020203" pitchFamily="34" charset="0"/>
            </a:rPr>
            <a:t>Lineal </a:t>
          </a:r>
          <a:r>
            <a:rPr lang="en-GB" sz="1400" kern="1200" noProof="0" dirty="0" smtClean="0">
              <a:solidFill>
                <a:srgbClr val="7030A0"/>
              </a:solidFill>
              <a:latin typeface="Segoe UI Light" panose="020B0502040204020203" pitchFamily="34" charset="0"/>
              <a:cs typeface="Segoe UI Light" panose="020B0502040204020203" pitchFamily="34" charset="0"/>
            </a:rPr>
            <a:t>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2153017" y="2337453"/>
        <a:ext cx="1086097" cy="725136"/>
      </dsp:txXfrm>
    </dsp:sp>
    <dsp:sp modelId="{1A506FB3-FDCE-43D9-8FDC-B32A9188BFC2}">
      <dsp:nvSpPr>
        <dsp:cNvPr id="0" name=""/>
        <dsp:cNvSpPr/>
      </dsp:nvSpPr>
      <dsp:spPr>
        <a:xfrm>
          <a:off x="726621" y="3146556"/>
          <a:ext cx="1252688" cy="725136"/>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noProof="0" dirty="0" err="1" smtClean="0">
              <a:solidFill>
                <a:srgbClr val="7030A0"/>
              </a:solidFill>
              <a:latin typeface="Segoe UI Semibold" panose="020B0702040204020203" pitchFamily="34" charset="0"/>
              <a:cs typeface="Segoe UI Semibold" panose="020B0702040204020203" pitchFamily="34" charset="0"/>
            </a:rPr>
            <a:t>Mixto</a:t>
          </a:r>
          <a:r>
            <a:rPr lang="en-GB" sz="1800" kern="1200" noProof="0" dirty="0" smtClean="0">
              <a:solidFill>
                <a:srgbClr val="7030A0"/>
              </a:solidFill>
              <a:latin typeface="Segoe UI Semibold" panose="020B0702040204020203" pitchFamily="34" charset="0"/>
              <a:cs typeface="Segoe UI Semibold" panose="020B0702040204020203" pitchFamily="34" charset="0"/>
            </a:rPr>
            <a:t>:</a:t>
          </a:r>
          <a:r>
            <a:rPr lang="en-GB" sz="1400" kern="1200" noProof="0" dirty="0" smtClean="0">
              <a:solidFill>
                <a:srgbClr val="7030A0"/>
              </a:solidFill>
              <a:latin typeface="Segoe UI Light" panose="020B0502040204020203" pitchFamily="34" charset="0"/>
              <a:cs typeface="Segoe UI Light" panose="020B0502040204020203" pitchFamily="34" charset="0"/>
            </a:rPr>
            <a:t> LP and NLP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726621" y="3146556"/>
        <a:ext cx="1252688" cy="725136"/>
      </dsp:txXfrm>
    </dsp:sp>
    <dsp:sp modelId="{4091CAAC-6066-4455-BC6E-6CDACE272D10}">
      <dsp:nvSpPr>
        <dsp:cNvPr id="0" name=""/>
        <dsp:cNvSpPr/>
      </dsp:nvSpPr>
      <dsp:spPr>
        <a:xfrm>
          <a:off x="3272956" y="1209248"/>
          <a:ext cx="1396356" cy="981010"/>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smtClean="0">
              <a:solidFill>
                <a:srgbClr val="7030A0"/>
              </a:solidFill>
              <a:latin typeface="Segoe UI Light" panose="020B0502040204020203" pitchFamily="34" charset="0"/>
              <a:cs typeface="Segoe UI Light" panose="020B0502040204020203" pitchFamily="34" charset="0"/>
            </a:rPr>
            <a:t>Hasta hora:</a:t>
          </a:r>
        </a:p>
        <a:p>
          <a:pPr lvl="0" algn="ctr" defTabSz="622300">
            <a:lnSpc>
              <a:spcPct val="90000"/>
            </a:lnSpc>
            <a:spcBef>
              <a:spcPct val="0"/>
            </a:spcBef>
            <a:spcAft>
              <a:spcPct val="35000"/>
            </a:spcAft>
          </a:pPr>
          <a:r>
            <a:rPr lang="en-GB" sz="1400" kern="12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kern="1200" noProof="0" dirty="0" smtClean="0">
              <a:solidFill>
                <a:srgbClr val="7030A0"/>
              </a:solidFill>
              <a:latin typeface="Segoe UI Semibold" panose="020B0702040204020203" pitchFamily="34" charset="0"/>
              <a:cs typeface="Segoe UI Semibold" panose="020B0702040204020203" pitchFamily="34" charset="0"/>
            </a:rPr>
            <a:t> </a:t>
          </a:r>
          <a:r>
            <a:rPr lang="en-GB" sz="1400" kern="1200" noProof="0" dirty="0" err="1" smtClean="0">
              <a:solidFill>
                <a:srgbClr val="7030A0"/>
              </a:solidFill>
              <a:latin typeface="Segoe UI Semibold" panose="020B0702040204020203" pitchFamily="34" charset="0"/>
              <a:cs typeface="Segoe UI Semibold" panose="020B0702040204020203" pitchFamily="34" charset="0"/>
            </a:rPr>
            <a:t>Estocásticos</a:t>
          </a:r>
          <a:endParaRPr lang="en-GB" sz="1400" kern="1200" noProof="0" dirty="0">
            <a:solidFill>
              <a:srgbClr val="7030A0"/>
            </a:solidFill>
            <a:latin typeface="Segoe UI Semibold" panose="020B0702040204020203" pitchFamily="34" charset="0"/>
            <a:cs typeface="Segoe UI Semibold" panose="020B0702040204020203" pitchFamily="34" charset="0"/>
          </a:endParaRPr>
        </a:p>
      </dsp:txBody>
      <dsp:txXfrm>
        <a:off x="3272956" y="1209248"/>
        <a:ext cx="1396356" cy="981010"/>
      </dsp:txXfrm>
    </dsp:sp>
    <dsp:sp modelId="{0F82E315-3965-461A-9B38-375341CE5AC2}">
      <dsp:nvSpPr>
        <dsp:cNvPr id="0" name=""/>
        <dsp:cNvSpPr/>
      </dsp:nvSpPr>
      <dsp:spPr>
        <a:xfrm>
          <a:off x="3611182" y="2322085"/>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Algoritmos</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Genéticos</a:t>
          </a:r>
          <a:r>
            <a:rPr lang="en-GB" sz="1200" kern="1200" noProof="0" dirty="0" smtClean="0">
              <a:solidFill>
                <a:srgbClr val="7030A0"/>
              </a:solidFill>
              <a:latin typeface="Segoe UI Light" panose="020B0502040204020203" pitchFamily="34" charset="0"/>
              <a:cs typeface="Segoe UI Light" panose="020B0502040204020203" pitchFamily="34" charset="0"/>
            </a:rPr>
            <a:t> GA</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2322085"/>
        <a:ext cx="1179486" cy="530701"/>
      </dsp:txXfrm>
    </dsp:sp>
    <dsp:sp modelId="{1157F0E4-3375-49E6-870E-8D1071170831}">
      <dsp:nvSpPr>
        <dsp:cNvPr id="0" name=""/>
        <dsp:cNvSpPr/>
      </dsp:nvSpPr>
      <dsp:spPr>
        <a:xfrm>
          <a:off x="3611182" y="2944899"/>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Optimización</a:t>
          </a:r>
          <a:r>
            <a:rPr lang="en-GB" sz="1200" kern="1200" noProof="0" dirty="0" smtClean="0">
              <a:solidFill>
                <a:srgbClr val="7030A0"/>
              </a:solidFill>
              <a:latin typeface="Segoe UI Light" panose="020B0502040204020203" pitchFamily="34" charset="0"/>
              <a:cs typeface="Segoe UI Light" panose="020B0502040204020203" pitchFamily="34" charset="0"/>
            </a:rPr>
            <a:t> Colonia de </a:t>
          </a:r>
          <a:r>
            <a:rPr lang="en-GB" sz="1200" kern="1200" noProof="0" dirty="0" err="1" smtClean="0">
              <a:solidFill>
                <a:srgbClr val="7030A0"/>
              </a:solidFill>
              <a:latin typeface="Segoe UI Light" panose="020B0502040204020203" pitchFamily="34" charset="0"/>
              <a:cs typeface="Segoe UI Light" panose="020B0502040204020203" pitchFamily="34" charset="0"/>
            </a:rPr>
            <a:t>Hormigas</a:t>
          </a:r>
          <a:r>
            <a:rPr lang="en-GB" sz="1200" kern="1200" noProof="0" dirty="0" smtClean="0">
              <a:solidFill>
                <a:srgbClr val="7030A0"/>
              </a:solidFill>
              <a:latin typeface="Segoe UI Light" panose="020B0502040204020203" pitchFamily="34" charset="0"/>
              <a:cs typeface="Segoe UI Light" panose="020B0502040204020203" pitchFamily="34" charset="0"/>
            </a:rPr>
            <a:t> ACO</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2944899"/>
        <a:ext cx="1179486" cy="530701"/>
      </dsp:txXfrm>
    </dsp:sp>
    <dsp:sp modelId="{AF8516A3-8A40-411A-990E-D37D7A316E5A}">
      <dsp:nvSpPr>
        <dsp:cNvPr id="0" name=""/>
        <dsp:cNvSpPr/>
      </dsp:nvSpPr>
      <dsp:spPr>
        <a:xfrm>
          <a:off x="3611182" y="3567714"/>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Búsqueda</a:t>
          </a:r>
          <a:r>
            <a:rPr lang="en-GB" sz="1200" kern="1200" noProof="0" dirty="0" smtClean="0">
              <a:solidFill>
                <a:srgbClr val="7030A0"/>
              </a:solidFill>
              <a:latin typeface="Segoe UI Light" panose="020B0502040204020203" pitchFamily="34" charset="0"/>
              <a:cs typeface="Segoe UI Light" panose="020B0502040204020203" pitchFamily="34" charset="0"/>
            </a:rPr>
            <a:t> de </a:t>
          </a:r>
          <a:r>
            <a:rPr lang="en-GB" sz="1200" kern="1200" noProof="0" dirty="0" err="1" smtClean="0">
              <a:solidFill>
                <a:srgbClr val="7030A0"/>
              </a:solidFill>
              <a:latin typeface="Segoe UI Light" panose="020B0502040204020203" pitchFamily="34" charset="0"/>
              <a:cs typeface="Segoe UI Light" panose="020B0502040204020203" pitchFamily="34" charset="0"/>
            </a:rPr>
            <a:t>armonía</a:t>
          </a:r>
          <a:r>
            <a:rPr lang="en-GB" sz="1200" kern="1200" noProof="0" dirty="0" smtClean="0">
              <a:solidFill>
                <a:srgbClr val="7030A0"/>
              </a:solidFill>
              <a:latin typeface="Segoe UI Light" panose="020B0502040204020203" pitchFamily="34" charset="0"/>
              <a:cs typeface="Segoe UI Light" panose="020B0502040204020203" pitchFamily="34" charset="0"/>
            </a:rPr>
            <a:t> HS</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3567714"/>
        <a:ext cx="1179486" cy="530701"/>
      </dsp:txXfrm>
    </dsp:sp>
    <dsp:sp modelId="{57FA3AAD-F998-4399-A3E6-9F939DB1AC5E}">
      <dsp:nvSpPr>
        <dsp:cNvPr id="0" name=""/>
        <dsp:cNvSpPr/>
      </dsp:nvSpPr>
      <dsp:spPr>
        <a:xfrm>
          <a:off x="3611182" y="4190528"/>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Enjambre</a:t>
          </a:r>
          <a:r>
            <a:rPr lang="en-GB" sz="1200" kern="1200" noProof="0" dirty="0" smtClean="0">
              <a:solidFill>
                <a:srgbClr val="7030A0"/>
              </a:solidFill>
              <a:latin typeface="Segoe UI Light" panose="020B0502040204020203" pitchFamily="34" charset="0"/>
              <a:cs typeface="Segoe UI Light" panose="020B0502040204020203" pitchFamily="34" charset="0"/>
            </a:rPr>
            <a:t> de </a:t>
          </a:r>
          <a:r>
            <a:rPr lang="en-GB" sz="1200" kern="1200" noProof="0" dirty="0" err="1" smtClean="0">
              <a:solidFill>
                <a:srgbClr val="7030A0"/>
              </a:solidFill>
              <a:latin typeface="Segoe UI Light" panose="020B0502040204020203" pitchFamily="34" charset="0"/>
              <a:cs typeface="Segoe UI Light" panose="020B0502040204020203" pitchFamily="34" charset="0"/>
            </a:rPr>
            <a:t>particulas</a:t>
          </a:r>
          <a:r>
            <a:rPr lang="en-GB" sz="1200" kern="1200" noProof="0" dirty="0" smtClean="0">
              <a:solidFill>
                <a:srgbClr val="7030A0"/>
              </a:solidFill>
              <a:latin typeface="Segoe UI Light" panose="020B0502040204020203" pitchFamily="34" charset="0"/>
              <a:cs typeface="Segoe UI Light" panose="020B0502040204020203" pitchFamily="34" charset="0"/>
            </a:rPr>
            <a:t> PSO</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4190528"/>
        <a:ext cx="1179486" cy="530701"/>
      </dsp:txXfrm>
    </dsp:sp>
    <dsp:sp modelId="{211C8888-498C-42DE-BD23-9FB8FEE4483E}">
      <dsp:nvSpPr>
        <dsp:cNvPr id="0" name=""/>
        <dsp:cNvSpPr/>
      </dsp:nvSpPr>
      <dsp:spPr>
        <a:xfrm>
          <a:off x="3611182" y="4813343"/>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Algoritmo</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basado</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en</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heurística</a:t>
          </a:r>
          <a:r>
            <a:rPr lang="en-GB" sz="1200" kern="1200" noProof="0" dirty="0" smtClean="0">
              <a:solidFill>
                <a:srgbClr val="7030A0"/>
              </a:solidFill>
              <a:latin typeface="Segoe UI Light" panose="020B0502040204020203" pitchFamily="34" charset="0"/>
              <a:cs typeface="Segoe UI Light" panose="020B0502040204020203" pitchFamily="34" charset="0"/>
            </a:rPr>
            <a:t> HBA</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4813343"/>
        <a:ext cx="1179486" cy="530701"/>
      </dsp:txXfrm>
    </dsp:sp>
    <dsp:sp modelId="{B1147795-DC93-4F2E-A437-2AF987AF1EBA}">
      <dsp:nvSpPr>
        <dsp:cNvPr id="0" name=""/>
        <dsp:cNvSpPr/>
      </dsp:nvSpPr>
      <dsp:spPr>
        <a:xfrm>
          <a:off x="2085867" y="5457810"/>
          <a:ext cx="1160653"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Apareamiento</a:t>
          </a:r>
          <a:r>
            <a:rPr lang="en-GB" sz="1200" kern="1200" noProof="0" dirty="0" smtClean="0">
              <a:solidFill>
                <a:srgbClr val="7030A0"/>
              </a:solidFill>
              <a:latin typeface="Segoe UI Light" panose="020B0502040204020203" pitchFamily="34" charset="0"/>
              <a:cs typeface="Segoe UI Light" panose="020B0502040204020203" pitchFamily="34" charset="0"/>
            </a:rPr>
            <a:t> de </a:t>
          </a:r>
          <a:r>
            <a:rPr lang="en-GB" sz="1200" kern="1200" noProof="0" dirty="0" err="1" smtClean="0">
              <a:solidFill>
                <a:srgbClr val="7030A0"/>
              </a:solidFill>
              <a:latin typeface="Segoe UI Light" panose="020B0502040204020203" pitchFamily="34" charset="0"/>
              <a:cs typeface="Segoe UI Light" panose="020B0502040204020203" pitchFamily="34" charset="0"/>
            </a:rPr>
            <a:t>abejas</a:t>
          </a:r>
          <a:r>
            <a:rPr lang="en-GB" sz="1200" kern="1200" noProof="0" dirty="0" smtClean="0">
              <a:solidFill>
                <a:srgbClr val="7030A0"/>
              </a:solidFill>
              <a:latin typeface="Segoe UI Light" panose="020B0502040204020203" pitchFamily="34" charset="0"/>
              <a:cs typeface="Segoe UI Light" panose="020B0502040204020203" pitchFamily="34" charset="0"/>
            </a:rPr>
            <a:t> HBMO</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2085867" y="5457810"/>
        <a:ext cx="1160653" cy="530701"/>
      </dsp:txXfrm>
    </dsp:sp>
    <dsp:sp modelId="{883856D7-0F51-4BC2-8D09-45274C40378C}">
      <dsp:nvSpPr>
        <dsp:cNvPr id="0" name=""/>
        <dsp:cNvSpPr/>
      </dsp:nvSpPr>
      <dsp:spPr>
        <a:xfrm>
          <a:off x="2084567" y="3606970"/>
          <a:ext cx="1160653"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Autoadaptativo</a:t>
          </a:r>
          <a:r>
            <a:rPr lang="en-GB" sz="1200" kern="1200" noProof="0" dirty="0" smtClean="0">
              <a:solidFill>
                <a:srgbClr val="7030A0"/>
              </a:solidFill>
              <a:latin typeface="Segoe UI Light" panose="020B0502040204020203" pitchFamily="34" charset="0"/>
              <a:cs typeface="Segoe UI Light" panose="020B0502040204020203" pitchFamily="34" charset="0"/>
            </a:rPr>
            <a:t> DE</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2084567" y="3606970"/>
        <a:ext cx="1160653" cy="530701"/>
      </dsp:txXfrm>
    </dsp:sp>
    <dsp:sp modelId="{E30C1DB6-494A-4549-B345-89B9125F41F3}">
      <dsp:nvSpPr>
        <dsp:cNvPr id="0" name=""/>
        <dsp:cNvSpPr/>
      </dsp:nvSpPr>
      <dsp:spPr>
        <a:xfrm>
          <a:off x="2084565" y="4872306"/>
          <a:ext cx="1160653"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noProof="0" dirty="0" smtClean="0">
              <a:solidFill>
                <a:srgbClr val="7030A0"/>
              </a:solidFill>
              <a:latin typeface="Segoe UI Light" panose="020B0502040204020203" pitchFamily="34" charset="0"/>
              <a:cs typeface="Segoe UI Light" panose="020B0502040204020203" pitchFamily="34" charset="0"/>
            </a:rPr>
            <a:t>Método heurístico basado en gradientes</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2084565" y="4872306"/>
        <a:ext cx="1160653" cy="530701"/>
      </dsp:txXfrm>
    </dsp:sp>
    <dsp:sp modelId="{AAFD0BAE-A655-41E4-AEDE-F4C8F9A2F3F1}">
      <dsp:nvSpPr>
        <dsp:cNvPr id="0" name=""/>
        <dsp:cNvSpPr/>
      </dsp:nvSpPr>
      <dsp:spPr>
        <a:xfrm>
          <a:off x="2084567" y="4219378"/>
          <a:ext cx="1160653"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Algoritmo</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Evolutivo</a:t>
          </a:r>
          <a:r>
            <a:rPr lang="en-GB" sz="1200" kern="1200" noProof="0" dirty="0" smtClean="0">
              <a:solidFill>
                <a:srgbClr val="7030A0"/>
              </a:solidFill>
              <a:latin typeface="Segoe UI Light" panose="020B0502040204020203" pitchFamily="34" charset="0"/>
              <a:cs typeface="Segoe UI Light" panose="020B0502040204020203" pitchFamily="34" charset="0"/>
            </a:rPr>
            <a:t> EA</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2084567" y="4219378"/>
        <a:ext cx="1160653" cy="530701"/>
      </dsp:txXfrm>
    </dsp:sp>
    <dsp:sp modelId="{28B7B26B-9CE3-4268-AC78-3065ADF2A410}">
      <dsp:nvSpPr>
        <dsp:cNvPr id="0" name=""/>
        <dsp:cNvSpPr/>
      </dsp:nvSpPr>
      <dsp:spPr>
        <a:xfrm>
          <a:off x="3642216" y="5459381"/>
          <a:ext cx="1141626" cy="224044"/>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Otros</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42216" y="5459381"/>
        <a:ext cx="1141626" cy="224044"/>
      </dsp:txXfrm>
    </dsp:sp>
    <dsp:sp modelId="{16FAAACD-A120-48A7-81C2-F54694B38B76}">
      <dsp:nvSpPr>
        <dsp:cNvPr id="0" name=""/>
        <dsp:cNvSpPr/>
      </dsp:nvSpPr>
      <dsp:spPr>
        <a:xfrm>
          <a:off x="4956210" y="1144095"/>
          <a:ext cx="1698164" cy="1386876"/>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smtClean="0">
              <a:solidFill>
                <a:srgbClr val="7030A0"/>
              </a:solidFill>
              <a:latin typeface="Segoe UI Light" panose="020B0502040204020203" pitchFamily="34" charset="0"/>
              <a:cs typeface="Segoe UI Light" panose="020B0502040204020203" pitchFamily="34" charset="0"/>
            </a:rPr>
            <a:t>2010 </a:t>
          </a:r>
          <a:r>
            <a:rPr lang="en-GB" sz="1400" kern="1200" noProof="0" dirty="0" err="1" smtClean="0">
              <a:solidFill>
                <a:srgbClr val="7030A0"/>
              </a:solidFill>
              <a:latin typeface="Segoe UI Light" panose="020B0502040204020203" pitchFamily="34" charset="0"/>
              <a:cs typeface="Segoe UI Light" panose="020B0502040204020203" pitchFamily="34" charset="0"/>
            </a:rPr>
            <a:t>en</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400" kern="1200" noProof="0" dirty="0" err="1" smtClean="0">
              <a:solidFill>
                <a:srgbClr val="7030A0"/>
              </a:solidFill>
              <a:latin typeface="Segoe UI Light" panose="020B0502040204020203" pitchFamily="34" charset="0"/>
              <a:cs typeface="Segoe UI Light" panose="020B0502040204020203" pitchFamily="34" charset="0"/>
            </a:rPr>
            <a:t>adelante</a:t>
          </a:r>
          <a:r>
            <a:rPr lang="en-GB" sz="1400" kern="1200" noProof="0" dirty="0" smtClean="0">
              <a:solidFill>
                <a:srgbClr val="7030A0"/>
              </a:solidFill>
              <a:latin typeface="Segoe UI Light" panose="020B0502040204020203" pitchFamily="34" charset="0"/>
              <a:cs typeface="Segoe UI Light" panose="020B0502040204020203" pitchFamily="34" charset="0"/>
            </a:rPr>
            <a:t>:</a:t>
          </a:r>
        </a:p>
        <a:p>
          <a:pPr lvl="0" algn="ctr" defTabSz="622300">
            <a:lnSpc>
              <a:spcPct val="90000"/>
            </a:lnSpc>
            <a:spcBef>
              <a:spcPct val="0"/>
            </a:spcBef>
            <a:spcAft>
              <a:spcPct val="35000"/>
            </a:spcAft>
          </a:pPr>
          <a:r>
            <a:rPr lang="en-GB" sz="1400" kern="12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kern="1200" noProof="0" dirty="0" smtClean="0">
              <a:solidFill>
                <a:srgbClr val="7030A0"/>
              </a:solidFill>
              <a:latin typeface="Segoe UI Semibold" panose="020B0702040204020203" pitchFamily="34" charset="0"/>
              <a:cs typeface="Segoe UI Semibold" panose="020B0702040204020203" pitchFamily="34" charset="0"/>
            </a:rPr>
            <a:t> </a:t>
          </a:r>
          <a:r>
            <a:rPr lang="en-GB" sz="1400" kern="1200" noProof="0" dirty="0" err="1" smtClean="0">
              <a:solidFill>
                <a:srgbClr val="7030A0"/>
              </a:solidFill>
              <a:latin typeface="Segoe UI Semibold" panose="020B0702040204020203" pitchFamily="34" charset="0"/>
              <a:cs typeface="Segoe UI Semibold" panose="020B0702040204020203" pitchFamily="34" charset="0"/>
            </a:rPr>
            <a:t>híbridos</a:t>
          </a:r>
          <a:r>
            <a:rPr lang="en-GB" sz="1400" kern="1200" noProof="0" dirty="0" smtClean="0">
              <a:solidFill>
                <a:srgbClr val="7030A0"/>
              </a:solidFill>
              <a:latin typeface="Segoe UI Semibold" panose="020B0702040204020203" pitchFamily="34" charset="0"/>
              <a:cs typeface="Segoe UI Semibold" panose="020B0702040204020203" pitchFamily="34" charset="0"/>
            </a:rPr>
            <a:t>: </a:t>
          </a:r>
          <a:r>
            <a:rPr lang="en-GB" sz="1400" kern="1200" noProof="0" dirty="0" err="1" smtClean="0">
              <a:solidFill>
                <a:srgbClr val="7030A0"/>
              </a:solidFill>
              <a:latin typeface="Segoe UI Light" panose="020B0502040204020203" pitchFamily="34" charset="0"/>
              <a:cs typeface="Segoe UI Light" panose="020B0502040204020203" pitchFamily="34" charset="0"/>
            </a:rPr>
            <a:t>Combinación</a:t>
          </a:r>
          <a:r>
            <a:rPr lang="en-GB" sz="1400" kern="1200" noProof="0" dirty="0" smtClean="0">
              <a:solidFill>
                <a:srgbClr val="7030A0"/>
              </a:solidFill>
              <a:latin typeface="Segoe UI Light" panose="020B0502040204020203" pitchFamily="34" charset="0"/>
              <a:cs typeface="Segoe UI Light" panose="020B0502040204020203" pitchFamily="34" charset="0"/>
            </a:rPr>
            <a:t> de </a:t>
          </a:r>
          <a:r>
            <a:rPr lang="en-GB" sz="1400" kern="1200" noProof="0" dirty="0" err="1" smtClean="0">
              <a:solidFill>
                <a:srgbClr val="7030A0"/>
              </a:solidFill>
              <a:latin typeface="Segoe UI Light" panose="020B0502040204020203" pitchFamily="34" charset="0"/>
              <a:cs typeface="Segoe UI Light" panose="020B0502040204020203" pitchFamily="34" charset="0"/>
            </a:rPr>
            <a:t>determinísticos</a:t>
          </a:r>
          <a:r>
            <a:rPr lang="en-GB" sz="1400" kern="1200" noProof="0" dirty="0" smtClean="0">
              <a:solidFill>
                <a:srgbClr val="7030A0"/>
              </a:solidFill>
              <a:latin typeface="Segoe UI Light" panose="020B0502040204020203" pitchFamily="34" charset="0"/>
              <a:cs typeface="Segoe UI Light" panose="020B0502040204020203" pitchFamily="34" charset="0"/>
            </a:rPr>
            <a:t> y </a:t>
          </a:r>
          <a:r>
            <a:rPr lang="en-GB" sz="1400" kern="1200" noProof="0" dirty="0" err="1" smtClean="0">
              <a:solidFill>
                <a:srgbClr val="7030A0"/>
              </a:solidFill>
              <a:latin typeface="Segoe UI Light" panose="020B0502040204020203" pitchFamily="34" charset="0"/>
              <a:cs typeface="Segoe UI Light" panose="020B0502040204020203" pitchFamily="34" charset="0"/>
            </a:rPr>
            <a:t>estocásticos</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4956210" y="1144095"/>
        <a:ext cx="1698164" cy="1386876"/>
      </dsp:txXfrm>
    </dsp:sp>
    <dsp:sp modelId="{62590D8D-5846-42B1-9A1A-33DF9BF2911E}">
      <dsp:nvSpPr>
        <dsp:cNvPr id="0" name=""/>
        <dsp:cNvSpPr/>
      </dsp:nvSpPr>
      <dsp:spPr>
        <a:xfrm>
          <a:off x="5210835" y="2684771"/>
          <a:ext cx="1620507"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Combinación</a:t>
          </a:r>
          <a:r>
            <a:rPr lang="en-GB" sz="1400" kern="1200" noProof="0" dirty="0" smtClean="0">
              <a:solidFill>
                <a:srgbClr val="7030A0"/>
              </a:solidFill>
              <a:latin typeface="Segoe UI Light" panose="020B0502040204020203" pitchFamily="34" charset="0"/>
              <a:cs typeface="Segoe UI Light" panose="020B0502040204020203" pitchFamily="34" charset="0"/>
            </a:rPr>
            <a:t> de GA y 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5210835" y="2684771"/>
        <a:ext cx="1620507" cy="530701"/>
      </dsp:txXfrm>
    </dsp:sp>
    <dsp:sp modelId="{B4B7A9E8-086E-46FA-BCC3-D7DBA7CB3248}">
      <dsp:nvSpPr>
        <dsp:cNvPr id="0" name=""/>
        <dsp:cNvSpPr/>
      </dsp:nvSpPr>
      <dsp:spPr>
        <a:xfrm>
          <a:off x="5210835" y="3365642"/>
          <a:ext cx="758037" cy="44207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smtClean="0">
              <a:solidFill>
                <a:srgbClr val="7030A0"/>
              </a:solidFill>
              <a:latin typeface="Segoe UI Light" panose="020B0502040204020203" pitchFamily="34" charset="0"/>
              <a:cs typeface="Segoe UI Light" panose="020B0502040204020203" pitchFamily="34" charset="0"/>
            </a:rPr>
            <a:t>ILP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5210835" y="3365642"/>
        <a:ext cx="758037" cy="442071"/>
      </dsp:txXfrm>
    </dsp:sp>
    <dsp:sp modelId="{A804A769-7727-47D0-9B66-A3C14B68B328}">
      <dsp:nvSpPr>
        <dsp:cNvPr id="0" name=""/>
        <dsp:cNvSpPr/>
      </dsp:nvSpPr>
      <dsp:spPr>
        <a:xfrm>
          <a:off x="5236213" y="3969367"/>
          <a:ext cx="758037" cy="372905"/>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Otros</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5236213" y="3969367"/>
        <a:ext cx="758037" cy="372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D0DF6-1D88-45D5-B185-15150275D64F}">
      <dsp:nvSpPr>
        <dsp:cNvPr id="0" name=""/>
        <dsp:cNvSpPr/>
      </dsp:nvSpPr>
      <dsp:spPr>
        <a:xfrm>
          <a:off x="5126026" y="2530971"/>
          <a:ext cx="110186" cy="1624848"/>
        </a:xfrm>
        <a:custGeom>
          <a:avLst/>
          <a:gdLst/>
          <a:ahLst/>
          <a:cxnLst/>
          <a:rect l="0" t="0" r="0" b="0"/>
          <a:pathLst>
            <a:path>
              <a:moveTo>
                <a:pt x="0" y="0"/>
              </a:moveTo>
              <a:lnTo>
                <a:pt x="0" y="1624848"/>
              </a:lnTo>
              <a:lnTo>
                <a:pt x="110186" y="162484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FB547E-A6A6-4F2A-8F1F-D106A81BAEC0}">
      <dsp:nvSpPr>
        <dsp:cNvPr id="0" name=""/>
        <dsp:cNvSpPr/>
      </dsp:nvSpPr>
      <dsp:spPr>
        <a:xfrm>
          <a:off x="5080306" y="2530971"/>
          <a:ext cx="91440" cy="1055706"/>
        </a:xfrm>
        <a:custGeom>
          <a:avLst/>
          <a:gdLst/>
          <a:ahLst/>
          <a:cxnLst/>
          <a:rect l="0" t="0" r="0" b="0"/>
          <a:pathLst>
            <a:path>
              <a:moveTo>
                <a:pt x="45720" y="0"/>
              </a:moveTo>
              <a:lnTo>
                <a:pt x="45720" y="1055706"/>
              </a:lnTo>
              <a:lnTo>
                <a:pt x="130528" y="105570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4752B6-A4A2-4145-B1C9-24BD351D3BA6}">
      <dsp:nvSpPr>
        <dsp:cNvPr id="0" name=""/>
        <dsp:cNvSpPr/>
      </dsp:nvSpPr>
      <dsp:spPr>
        <a:xfrm>
          <a:off x="5080306" y="2530971"/>
          <a:ext cx="91440" cy="419150"/>
        </a:xfrm>
        <a:custGeom>
          <a:avLst/>
          <a:gdLst/>
          <a:ahLst/>
          <a:cxnLst/>
          <a:rect l="0" t="0" r="0" b="0"/>
          <a:pathLst>
            <a:path>
              <a:moveTo>
                <a:pt x="45720" y="0"/>
              </a:moveTo>
              <a:lnTo>
                <a:pt x="45720" y="419150"/>
              </a:lnTo>
              <a:lnTo>
                <a:pt x="130528" y="41915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B9F2AA-77E6-4AF4-90BE-CFA640BDAD6C}">
      <dsp:nvSpPr>
        <dsp:cNvPr id="0" name=""/>
        <dsp:cNvSpPr/>
      </dsp:nvSpPr>
      <dsp:spPr>
        <a:xfrm>
          <a:off x="3973024" y="873141"/>
          <a:ext cx="1832268" cy="270954"/>
        </a:xfrm>
        <a:custGeom>
          <a:avLst/>
          <a:gdLst/>
          <a:ahLst/>
          <a:cxnLst/>
          <a:rect l="0" t="0" r="0" b="0"/>
          <a:pathLst>
            <a:path>
              <a:moveTo>
                <a:pt x="0" y="0"/>
              </a:moveTo>
              <a:lnTo>
                <a:pt x="0" y="253926"/>
              </a:lnTo>
              <a:lnTo>
                <a:pt x="1832268" y="253926"/>
              </a:lnTo>
              <a:lnTo>
                <a:pt x="1832268" y="27095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2C743E0-984B-4B66-B1F0-6A203BD297C4}">
      <dsp:nvSpPr>
        <dsp:cNvPr id="0" name=""/>
        <dsp:cNvSpPr/>
      </dsp:nvSpPr>
      <dsp:spPr>
        <a:xfrm>
          <a:off x="3412592" y="2190258"/>
          <a:ext cx="229624" cy="3381145"/>
        </a:xfrm>
        <a:custGeom>
          <a:avLst/>
          <a:gdLst/>
          <a:ahLst/>
          <a:cxnLst/>
          <a:rect l="0" t="0" r="0" b="0"/>
          <a:pathLst>
            <a:path>
              <a:moveTo>
                <a:pt x="0" y="0"/>
              </a:moveTo>
              <a:lnTo>
                <a:pt x="0" y="3381145"/>
              </a:lnTo>
              <a:lnTo>
                <a:pt x="229624" y="338114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AA720-5245-4343-8A9B-077F3F44FE7D}">
      <dsp:nvSpPr>
        <dsp:cNvPr id="0" name=""/>
        <dsp:cNvSpPr/>
      </dsp:nvSpPr>
      <dsp:spPr>
        <a:xfrm>
          <a:off x="3245220" y="2190258"/>
          <a:ext cx="167372" cy="2294471"/>
        </a:xfrm>
        <a:custGeom>
          <a:avLst/>
          <a:gdLst/>
          <a:ahLst/>
          <a:cxnLst/>
          <a:rect l="0" t="0" r="0" b="0"/>
          <a:pathLst>
            <a:path>
              <a:moveTo>
                <a:pt x="167372" y="0"/>
              </a:moveTo>
              <a:lnTo>
                <a:pt x="167372" y="2294471"/>
              </a:lnTo>
              <a:lnTo>
                <a:pt x="0" y="229447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D273E2-4A98-48D3-95B1-E01CC0B1EAD9}">
      <dsp:nvSpPr>
        <dsp:cNvPr id="0" name=""/>
        <dsp:cNvSpPr/>
      </dsp:nvSpPr>
      <dsp:spPr>
        <a:xfrm>
          <a:off x="3245218" y="2190258"/>
          <a:ext cx="167373" cy="2947398"/>
        </a:xfrm>
        <a:custGeom>
          <a:avLst/>
          <a:gdLst/>
          <a:ahLst/>
          <a:cxnLst/>
          <a:rect l="0" t="0" r="0" b="0"/>
          <a:pathLst>
            <a:path>
              <a:moveTo>
                <a:pt x="167373" y="0"/>
              </a:moveTo>
              <a:lnTo>
                <a:pt x="167373" y="2947398"/>
              </a:lnTo>
              <a:lnTo>
                <a:pt x="0" y="294739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9B7C21-4370-44D3-8D36-2F658C3ED197}">
      <dsp:nvSpPr>
        <dsp:cNvPr id="0" name=""/>
        <dsp:cNvSpPr/>
      </dsp:nvSpPr>
      <dsp:spPr>
        <a:xfrm>
          <a:off x="3245220" y="2190258"/>
          <a:ext cx="167372" cy="1682063"/>
        </a:xfrm>
        <a:custGeom>
          <a:avLst/>
          <a:gdLst/>
          <a:ahLst/>
          <a:cxnLst/>
          <a:rect l="0" t="0" r="0" b="0"/>
          <a:pathLst>
            <a:path>
              <a:moveTo>
                <a:pt x="167372" y="0"/>
              </a:moveTo>
              <a:lnTo>
                <a:pt x="167372" y="1682063"/>
              </a:lnTo>
              <a:lnTo>
                <a:pt x="0" y="168206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77BFB9-1AC8-403D-860D-B11A752F1426}">
      <dsp:nvSpPr>
        <dsp:cNvPr id="0" name=""/>
        <dsp:cNvSpPr/>
      </dsp:nvSpPr>
      <dsp:spPr>
        <a:xfrm>
          <a:off x="3246521" y="2190258"/>
          <a:ext cx="166071" cy="3532903"/>
        </a:xfrm>
        <a:custGeom>
          <a:avLst/>
          <a:gdLst/>
          <a:ahLst/>
          <a:cxnLst/>
          <a:rect l="0" t="0" r="0" b="0"/>
          <a:pathLst>
            <a:path>
              <a:moveTo>
                <a:pt x="166071" y="0"/>
              </a:moveTo>
              <a:lnTo>
                <a:pt x="166071" y="3532903"/>
              </a:lnTo>
              <a:lnTo>
                <a:pt x="0" y="353290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31236-818B-4D50-901B-FB7C86F62B29}">
      <dsp:nvSpPr>
        <dsp:cNvPr id="0" name=""/>
        <dsp:cNvSpPr/>
      </dsp:nvSpPr>
      <dsp:spPr>
        <a:xfrm>
          <a:off x="3412592" y="2190258"/>
          <a:ext cx="198589" cy="2888435"/>
        </a:xfrm>
        <a:custGeom>
          <a:avLst/>
          <a:gdLst/>
          <a:ahLst/>
          <a:cxnLst/>
          <a:rect l="0" t="0" r="0" b="0"/>
          <a:pathLst>
            <a:path>
              <a:moveTo>
                <a:pt x="0" y="0"/>
              </a:moveTo>
              <a:lnTo>
                <a:pt x="0" y="2888435"/>
              </a:lnTo>
              <a:lnTo>
                <a:pt x="198589" y="288843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F1F46C-F55E-403F-B71B-21C1BE5D16A2}">
      <dsp:nvSpPr>
        <dsp:cNvPr id="0" name=""/>
        <dsp:cNvSpPr/>
      </dsp:nvSpPr>
      <dsp:spPr>
        <a:xfrm>
          <a:off x="3412592" y="2190258"/>
          <a:ext cx="198589" cy="2265621"/>
        </a:xfrm>
        <a:custGeom>
          <a:avLst/>
          <a:gdLst/>
          <a:ahLst/>
          <a:cxnLst/>
          <a:rect l="0" t="0" r="0" b="0"/>
          <a:pathLst>
            <a:path>
              <a:moveTo>
                <a:pt x="0" y="0"/>
              </a:moveTo>
              <a:lnTo>
                <a:pt x="0" y="2265621"/>
              </a:lnTo>
              <a:lnTo>
                <a:pt x="198589" y="226562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87FAD9-B8AF-43FA-849D-92BCA0C35CAB}">
      <dsp:nvSpPr>
        <dsp:cNvPr id="0" name=""/>
        <dsp:cNvSpPr/>
      </dsp:nvSpPr>
      <dsp:spPr>
        <a:xfrm>
          <a:off x="3412592" y="2190258"/>
          <a:ext cx="198589" cy="1642806"/>
        </a:xfrm>
        <a:custGeom>
          <a:avLst/>
          <a:gdLst/>
          <a:ahLst/>
          <a:cxnLst/>
          <a:rect l="0" t="0" r="0" b="0"/>
          <a:pathLst>
            <a:path>
              <a:moveTo>
                <a:pt x="0" y="0"/>
              </a:moveTo>
              <a:lnTo>
                <a:pt x="0" y="1642806"/>
              </a:lnTo>
              <a:lnTo>
                <a:pt x="198589" y="164280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3746A4-5EE6-4321-A7EE-ECF56BD5A8F6}">
      <dsp:nvSpPr>
        <dsp:cNvPr id="0" name=""/>
        <dsp:cNvSpPr/>
      </dsp:nvSpPr>
      <dsp:spPr>
        <a:xfrm>
          <a:off x="3412592" y="2190258"/>
          <a:ext cx="198589" cy="1019992"/>
        </a:xfrm>
        <a:custGeom>
          <a:avLst/>
          <a:gdLst/>
          <a:ahLst/>
          <a:cxnLst/>
          <a:rect l="0" t="0" r="0" b="0"/>
          <a:pathLst>
            <a:path>
              <a:moveTo>
                <a:pt x="0" y="0"/>
              </a:moveTo>
              <a:lnTo>
                <a:pt x="0" y="1019992"/>
              </a:lnTo>
              <a:lnTo>
                <a:pt x="198589" y="101999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C8DC46-1932-4F0F-BA73-304CB9886BA8}">
      <dsp:nvSpPr>
        <dsp:cNvPr id="0" name=""/>
        <dsp:cNvSpPr/>
      </dsp:nvSpPr>
      <dsp:spPr>
        <a:xfrm>
          <a:off x="3412592" y="2190258"/>
          <a:ext cx="198589" cy="397177"/>
        </a:xfrm>
        <a:custGeom>
          <a:avLst/>
          <a:gdLst/>
          <a:ahLst/>
          <a:cxnLst/>
          <a:rect l="0" t="0" r="0" b="0"/>
          <a:pathLst>
            <a:path>
              <a:moveTo>
                <a:pt x="0" y="0"/>
              </a:moveTo>
              <a:lnTo>
                <a:pt x="0" y="397177"/>
              </a:lnTo>
              <a:lnTo>
                <a:pt x="198589" y="39717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66D8AE-19FA-4F43-9FBE-DD9AA10EE82C}">
      <dsp:nvSpPr>
        <dsp:cNvPr id="0" name=""/>
        <dsp:cNvSpPr/>
      </dsp:nvSpPr>
      <dsp:spPr>
        <a:xfrm>
          <a:off x="3925415" y="873141"/>
          <a:ext cx="91440" cy="336107"/>
        </a:xfrm>
        <a:custGeom>
          <a:avLst/>
          <a:gdLst/>
          <a:ahLst/>
          <a:cxnLst/>
          <a:rect l="0" t="0" r="0" b="0"/>
          <a:pathLst>
            <a:path>
              <a:moveTo>
                <a:pt x="47608" y="0"/>
              </a:moveTo>
              <a:lnTo>
                <a:pt x="47608" y="319079"/>
              </a:lnTo>
              <a:lnTo>
                <a:pt x="45720" y="319079"/>
              </a:lnTo>
              <a:lnTo>
                <a:pt x="45720" y="33610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2F29AFE-B120-4195-B769-035B588C3650}">
      <dsp:nvSpPr>
        <dsp:cNvPr id="0" name=""/>
        <dsp:cNvSpPr/>
      </dsp:nvSpPr>
      <dsp:spPr>
        <a:xfrm>
          <a:off x="1933590" y="2194795"/>
          <a:ext cx="91440" cy="1314330"/>
        </a:xfrm>
        <a:custGeom>
          <a:avLst/>
          <a:gdLst/>
          <a:ahLst/>
          <a:cxnLst/>
          <a:rect l="0" t="0" r="0" b="0"/>
          <a:pathLst>
            <a:path>
              <a:moveTo>
                <a:pt x="133754" y="0"/>
              </a:moveTo>
              <a:lnTo>
                <a:pt x="133754" y="1314330"/>
              </a:lnTo>
              <a:lnTo>
                <a:pt x="45720" y="131433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0F08FB-7DF7-4924-857E-FB6A6DF1E7EB}">
      <dsp:nvSpPr>
        <dsp:cNvPr id="0" name=""/>
        <dsp:cNvSpPr/>
      </dsp:nvSpPr>
      <dsp:spPr>
        <a:xfrm>
          <a:off x="2021624" y="2194795"/>
          <a:ext cx="91440" cy="505227"/>
        </a:xfrm>
        <a:custGeom>
          <a:avLst/>
          <a:gdLst/>
          <a:ahLst/>
          <a:cxnLst/>
          <a:rect l="0" t="0" r="0" b="0"/>
          <a:pathLst>
            <a:path>
              <a:moveTo>
                <a:pt x="45720" y="0"/>
              </a:moveTo>
              <a:lnTo>
                <a:pt x="45720" y="505227"/>
              </a:lnTo>
              <a:lnTo>
                <a:pt x="131392" y="50522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20EC73-1F53-4F52-91CF-CD209D35AF28}">
      <dsp:nvSpPr>
        <dsp:cNvPr id="0" name=""/>
        <dsp:cNvSpPr/>
      </dsp:nvSpPr>
      <dsp:spPr>
        <a:xfrm>
          <a:off x="1967591" y="2194795"/>
          <a:ext cx="99752" cy="494202"/>
        </a:xfrm>
        <a:custGeom>
          <a:avLst/>
          <a:gdLst/>
          <a:ahLst/>
          <a:cxnLst/>
          <a:rect l="0" t="0" r="0" b="0"/>
          <a:pathLst>
            <a:path>
              <a:moveTo>
                <a:pt x="99752" y="0"/>
              </a:moveTo>
              <a:lnTo>
                <a:pt x="99752" y="494202"/>
              </a:lnTo>
              <a:lnTo>
                <a:pt x="0" y="49420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A5E9F-54CB-4371-9235-1A21112BA436}">
      <dsp:nvSpPr>
        <dsp:cNvPr id="0" name=""/>
        <dsp:cNvSpPr/>
      </dsp:nvSpPr>
      <dsp:spPr>
        <a:xfrm>
          <a:off x="2067344" y="873141"/>
          <a:ext cx="1905679" cy="340643"/>
        </a:xfrm>
        <a:custGeom>
          <a:avLst/>
          <a:gdLst/>
          <a:ahLst/>
          <a:cxnLst/>
          <a:rect l="0" t="0" r="0" b="0"/>
          <a:pathLst>
            <a:path>
              <a:moveTo>
                <a:pt x="1905679" y="0"/>
              </a:moveTo>
              <a:lnTo>
                <a:pt x="1905679" y="323615"/>
              </a:lnTo>
              <a:lnTo>
                <a:pt x="0" y="323615"/>
              </a:lnTo>
              <a:lnTo>
                <a:pt x="0" y="34064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CDA2462-5C2E-4FFD-901D-05CC92E8B86F}">
      <dsp:nvSpPr>
        <dsp:cNvPr id="0" name=""/>
        <dsp:cNvSpPr/>
      </dsp:nvSpPr>
      <dsp:spPr>
        <a:xfrm>
          <a:off x="3185576" y="113163"/>
          <a:ext cx="1574895" cy="759977"/>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noProof="0" dirty="0" err="1" smtClean="0">
              <a:solidFill>
                <a:srgbClr val="CC0099"/>
              </a:solidFill>
              <a:latin typeface="Segoe UI Semibold" panose="020B0702040204020203" pitchFamily="34" charset="0"/>
              <a:cs typeface="Segoe UI Semibold" panose="020B0702040204020203" pitchFamily="34" charset="0"/>
            </a:rPr>
            <a:t>Técnicas</a:t>
          </a:r>
          <a:r>
            <a:rPr lang="en-GB" sz="1600" kern="1200" noProof="0" dirty="0" smtClean="0">
              <a:solidFill>
                <a:srgbClr val="CC0099"/>
              </a:solidFill>
              <a:latin typeface="Segoe UI Semibold" panose="020B0702040204020203" pitchFamily="34" charset="0"/>
              <a:cs typeface="Segoe UI Semibold" panose="020B0702040204020203" pitchFamily="34" charset="0"/>
            </a:rPr>
            <a:t> de </a:t>
          </a:r>
          <a:r>
            <a:rPr lang="en-GB" sz="1600" kern="1200" noProof="0" dirty="0" err="1" smtClean="0">
              <a:solidFill>
                <a:srgbClr val="CC0099"/>
              </a:solidFill>
              <a:latin typeface="Segoe UI Semibold" panose="020B0702040204020203" pitchFamily="34" charset="0"/>
              <a:cs typeface="Segoe UI Semibold" panose="020B0702040204020203" pitchFamily="34" charset="0"/>
            </a:rPr>
            <a:t>Optimización</a:t>
          </a:r>
          <a:endParaRPr lang="en-GB" sz="1600" kern="1200" noProof="0" dirty="0">
            <a:solidFill>
              <a:srgbClr val="CC0099"/>
            </a:solidFill>
            <a:latin typeface="Segoe UI Semibold" panose="020B0702040204020203" pitchFamily="34" charset="0"/>
            <a:cs typeface="Segoe UI Semibold" panose="020B0702040204020203" pitchFamily="34" charset="0"/>
          </a:endParaRPr>
        </a:p>
      </dsp:txBody>
      <dsp:txXfrm>
        <a:off x="3185576" y="113163"/>
        <a:ext cx="1574895" cy="759977"/>
      </dsp:txXfrm>
    </dsp:sp>
    <dsp:sp modelId="{B9B34D3C-D04F-47A6-B191-9F8DA30EA501}">
      <dsp:nvSpPr>
        <dsp:cNvPr id="0" name=""/>
        <dsp:cNvSpPr/>
      </dsp:nvSpPr>
      <dsp:spPr>
        <a:xfrm>
          <a:off x="1328298" y="1213785"/>
          <a:ext cx="1478092" cy="981010"/>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Inicialmente</a:t>
          </a:r>
          <a:r>
            <a:rPr lang="en-GB" sz="1400" kern="1200" noProof="0" dirty="0" smtClean="0">
              <a:solidFill>
                <a:srgbClr val="7030A0"/>
              </a:solidFill>
              <a:latin typeface="Segoe UI Light" panose="020B0502040204020203" pitchFamily="34" charset="0"/>
              <a:cs typeface="Segoe UI Light" panose="020B0502040204020203" pitchFamily="34" charset="0"/>
            </a:rPr>
            <a:t>: </a:t>
          </a:r>
        </a:p>
        <a:p>
          <a:pPr lvl="0" algn="ctr" defTabSz="622300">
            <a:lnSpc>
              <a:spcPct val="90000"/>
            </a:lnSpc>
            <a:spcBef>
              <a:spcPct val="0"/>
            </a:spcBef>
            <a:spcAft>
              <a:spcPct val="35000"/>
            </a:spcAft>
          </a:pPr>
          <a:r>
            <a:rPr lang="en-GB" sz="1400" kern="12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kern="1200" noProof="0" dirty="0" smtClean="0">
              <a:solidFill>
                <a:srgbClr val="7030A0"/>
              </a:solidFill>
              <a:latin typeface="Segoe UI Semibold" panose="020B0702040204020203" pitchFamily="34" charset="0"/>
              <a:cs typeface="Segoe UI Semibold" panose="020B0702040204020203" pitchFamily="34" charset="0"/>
            </a:rPr>
            <a:t> </a:t>
          </a:r>
          <a:r>
            <a:rPr lang="en-GB" sz="1400" kern="1200" noProof="0" dirty="0" err="1" smtClean="0">
              <a:solidFill>
                <a:srgbClr val="7030A0"/>
              </a:solidFill>
              <a:latin typeface="Segoe UI Semibold" panose="020B0702040204020203" pitchFamily="34" charset="0"/>
              <a:cs typeface="Segoe UI Semibold" panose="020B0702040204020203" pitchFamily="34" charset="0"/>
            </a:rPr>
            <a:t>determinísticos</a:t>
          </a:r>
          <a:endParaRPr lang="en-GB" sz="1400" kern="1200" noProof="0" dirty="0">
            <a:solidFill>
              <a:srgbClr val="7030A0"/>
            </a:solidFill>
            <a:latin typeface="Segoe UI Semibold" panose="020B0702040204020203" pitchFamily="34" charset="0"/>
            <a:cs typeface="Segoe UI Semibold" panose="020B0702040204020203" pitchFamily="34" charset="0"/>
          </a:endParaRPr>
        </a:p>
      </dsp:txBody>
      <dsp:txXfrm>
        <a:off x="1328298" y="1213785"/>
        <a:ext cx="1478092" cy="981010"/>
      </dsp:txXfrm>
    </dsp:sp>
    <dsp:sp modelId="{E060630E-1A10-4D0F-B361-1F55E0E4BF7F}">
      <dsp:nvSpPr>
        <dsp:cNvPr id="0" name=""/>
        <dsp:cNvSpPr/>
      </dsp:nvSpPr>
      <dsp:spPr>
        <a:xfrm>
          <a:off x="714903" y="2326428"/>
          <a:ext cx="1252688" cy="725136"/>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Programación</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600" kern="1200" noProof="0" dirty="0" smtClean="0">
              <a:solidFill>
                <a:srgbClr val="7030A0"/>
              </a:solidFill>
              <a:latin typeface="Segoe UI Semibold" panose="020B0702040204020203" pitchFamily="34" charset="0"/>
              <a:cs typeface="Segoe UI Semibold" panose="020B0702040204020203" pitchFamily="34" charset="0"/>
            </a:rPr>
            <a:t>No Lineal </a:t>
          </a:r>
          <a:r>
            <a:rPr lang="en-GB" sz="1400" kern="1200" noProof="0" dirty="0" smtClean="0">
              <a:solidFill>
                <a:srgbClr val="7030A0"/>
              </a:solidFill>
              <a:latin typeface="Segoe UI Light" panose="020B0502040204020203" pitchFamily="34" charset="0"/>
              <a:cs typeface="Segoe UI Light" panose="020B0502040204020203" pitchFamily="34" charset="0"/>
            </a:rPr>
            <a:t>NLP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714903" y="2326428"/>
        <a:ext cx="1252688" cy="725136"/>
      </dsp:txXfrm>
    </dsp:sp>
    <dsp:sp modelId="{BB3E00DD-DF86-4C77-8833-FF6ACA3A4491}">
      <dsp:nvSpPr>
        <dsp:cNvPr id="0" name=""/>
        <dsp:cNvSpPr/>
      </dsp:nvSpPr>
      <dsp:spPr>
        <a:xfrm>
          <a:off x="2153017" y="2337453"/>
          <a:ext cx="1086097" cy="725136"/>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Programación</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600" kern="1200" noProof="0" dirty="0" smtClean="0">
              <a:solidFill>
                <a:srgbClr val="7030A0"/>
              </a:solidFill>
              <a:latin typeface="Segoe UI Semibold" panose="020B0702040204020203" pitchFamily="34" charset="0"/>
              <a:cs typeface="Segoe UI Semibold" panose="020B0702040204020203" pitchFamily="34" charset="0"/>
            </a:rPr>
            <a:t>Lineal </a:t>
          </a:r>
          <a:r>
            <a:rPr lang="en-GB" sz="1400" kern="1200" noProof="0" dirty="0" smtClean="0">
              <a:solidFill>
                <a:srgbClr val="7030A0"/>
              </a:solidFill>
              <a:latin typeface="Segoe UI Light" panose="020B0502040204020203" pitchFamily="34" charset="0"/>
              <a:cs typeface="Segoe UI Light" panose="020B0502040204020203" pitchFamily="34" charset="0"/>
            </a:rPr>
            <a:t>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2153017" y="2337453"/>
        <a:ext cx="1086097" cy="725136"/>
      </dsp:txXfrm>
    </dsp:sp>
    <dsp:sp modelId="{1A506FB3-FDCE-43D9-8FDC-B32A9188BFC2}">
      <dsp:nvSpPr>
        <dsp:cNvPr id="0" name=""/>
        <dsp:cNvSpPr/>
      </dsp:nvSpPr>
      <dsp:spPr>
        <a:xfrm>
          <a:off x="726621" y="3146556"/>
          <a:ext cx="1252688" cy="725136"/>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noProof="0" dirty="0" err="1" smtClean="0">
              <a:solidFill>
                <a:srgbClr val="7030A0"/>
              </a:solidFill>
              <a:latin typeface="Segoe UI Semibold" panose="020B0702040204020203" pitchFamily="34" charset="0"/>
              <a:cs typeface="Segoe UI Semibold" panose="020B0702040204020203" pitchFamily="34" charset="0"/>
            </a:rPr>
            <a:t>Mixto</a:t>
          </a:r>
          <a:r>
            <a:rPr lang="en-GB" sz="1800" kern="1200" noProof="0" dirty="0" smtClean="0">
              <a:solidFill>
                <a:srgbClr val="7030A0"/>
              </a:solidFill>
              <a:latin typeface="Segoe UI Semibold" panose="020B0702040204020203" pitchFamily="34" charset="0"/>
              <a:cs typeface="Segoe UI Semibold" panose="020B0702040204020203" pitchFamily="34" charset="0"/>
            </a:rPr>
            <a:t>:</a:t>
          </a:r>
          <a:r>
            <a:rPr lang="en-GB" sz="1400" kern="1200" noProof="0" dirty="0" smtClean="0">
              <a:solidFill>
                <a:srgbClr val="7030A0"/>
              </a:solidFill>
              <a:latin typeface="Segoe UI Light" panose="020B0502040204020203" pitchFamily="34" charset="0"/>
              <a:cs typeface="Segoe UI Light" panose="020B0502040204020203" pitchFamily="34" charset="0"/>
            </a:rPr>
            <a:t> LP and NLP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726621" y="3146556"/>
        <a:ext cx="1252688" cy="725136"/>
      </dsp:txXfrm>
    </dsp:sp>
    <dsp:sp modelId="{4091CAAC-6066-4455-BC6E-6CDACE272D10}">
      <dsp:nvSpPr>
        <dsp:cNvPr id="0" name=""/>
        <dsp:cNvSpPr/>
      </dsp:nvSpPr>
      <dsp:spPr>
        <a:xfrm>
          <a:off x="3272956" y="1209248"/>
          <a:ext cx="1396356" cy="981010"/>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smtClean="0">
              <a:solidFill>
                <a:srgbClr val="7030A0"/>
              </a:solidFill>
              <a:latin typeface="Segoe UI Light" panose="020B0502040204020203" pitchFamily="34" charset="0"/>
              <a:cs typeface="Segoe UI Light" panose="020B0502040204020203" pitchFamily="34" charset="0"/>
            </a:rPr>
            <a:t>Hasta hora:</a:t>
          </a:r>
        </a:p>
        <a:p>
          <a:pPr lvl="0" algn="ctr" defTabSz="622300">
            <a:lnSpc>
              <a:spcPct val="90000"/>
            </a:lnSpc>
            <a:spcBef>
              <a:spcPct val="0"/>
            </a:spcBef>
            <a:spcAft>
              <a:spcPct val="35000"/>
            </a:spcAft>
          </a:pPr>
          <a:r>
            <a:rPr lang="en-GB" sz="1400" kern="12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kern="1200" noProof="0" dirty="0" smtClean="0">
              <a:solidFill>
                <a:srgbClr val="7030A0"/>
              </a:solidFill>
              <a:latin typeface="Segoe UI Semibold" panose="020B0702040204020203" pitchFamily="34" charset="0"/>
              <a:cs typeface="Segoe UI Semibold" panose="020B0702040204020203" pitchFamily="34" charset="0"/>
            </a:rPr>
            <a:t> </a:t>
          </a:r>
          <a:r>
            <a:rPr lang="en-GB" sz="1400" kern="1200" noProof="0" dirty="0" err="1" smtClean="0">
              <a:solidFill>
                <a:srgbClr val="7030A0"/>
              </a:solidFill>
              <a:latin typeface="Segoe UI Semibold" panose="020B0702040204020203" pitchFamily="34" charset="0"/>
              <a:cs typeface="Segoe UI Semibold" panose="020B0702040204020203" pitchFamily="34" charset="0"/>
            </a:rPr>
            <a:t>Estocásticos</a:t>
          </a:r>
          <a:endParaRPr lang="en-GB" sz="1400" kern="1200" noProof="0" dirty="0">
            <a:solidFill>
              <a:srgbClr val="7030A0"/>
            </a:solidFill>
            <a:latin typeface="Segoe UI Semibold" panose="020B0702040204020203" pitchFamily="34" charset="0"/>
            <a:cs typeface="Segoe UI Semibold" panose="020B0702040204020203" pitchFamily="34" charset="0"/>
          </a:endParaRPr>
        </a:p>
      </dsp:txBody>
      <dsp:txXfrm>
        <a:off x="3272956" y="1209248"/>
        <a:ext cx="1396356" cy="981010"/>
      </dsp:txXfrm>
    </dsp:sp>
    <dsp:sp modelId="{0F82E315-3965-461A-9B38-375341CE5AC2}">
      <dsp:nvSpPr>
        <dsp:cNvPr id="0" name=""/>
        <dsp:cNvSpPr/>
      </dsp:nvSpPr>
      <dsp:spPr>
        <a:xfrm>
          <a:off x="3611182" y="2322085"/>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Algoritmos</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Genéticos</a:t>
          </a:r>
          <a:r>
            <a:rPr lang="en-GB" sz="1200" kern="1200" noProof="0" dirty="0" smtClean="0">
              <a:solidFill>
                <a:srgbClr val="7030A0"/>
              </a:solidFill>
              <a:latin typeface="Segoe UI Light" panose="020B0502040204020203" pitchFamily="34" charset="0"/>
              <a:cs typeface="Segoe UI Light" panose="020B0502040204020203" pitchFamily="34" charset="0"/>
            </a:rPr>
            <a:t> GA</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2322085"/>
        <a:ext cx="1179486" cy="530701"/>
      </dsp:txXfrm>
    </dsp:sp>
    <dsp:sp modelId="{1157F0E4-3375-49E6-870E-8D1071170831}">
      <dsp:nvSpPr>
        <dsp:cNvPr id="0" name=""/>
        <dsp:cNvSpPr/>
      </dsp:nvSpPr>
      <dsp:spPr>
        <a:xfrm>
          <a:off x="3611182" y="2944899"/>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Optimización</a:t>
          </a:r>
          <a:r>
            <a:rPr lang="en-GB" sz="1200" kern="1200" noProof="0" dirty="0" smtClean="0">
              <a:solidFill>
                <a:srgbClr val="7030A0"/>
              </a:solidFill>
              <a:latin typeface="Segoe UI Light" panose="020B0502040204020203" pitchFamily="34" charset="0"/>
              <a:cs typeface="Segoe UI Light" panose="020B0502040204020203" pitchFamily="34" charset="0"/>
            </a:rPr>
            <a:t> Colonia de </a:t>
          </a:r>
          <a:r>
            <a:rPr lang="en-GB" sz="1200" kern="1200" noProof="0" dirty="0" err="1" smtClean="0">
              <a:solidFill>
                <a:srgbClr val="7030A0"/>
              </a:solidFill>
              <a:latin typeface="Segoe UI Light" panose="020B0502040204020203" pitchFamily="34" charset="0"/>
              <a:cs typeface="Segoe UI Light" panose="020B0502040204020203" pitchFamily="34" charset="0"/>
            </a:rPr>
            <a:t>Hormigas</a:t>
          </a:r>
          <a:r>
            <a:rPr lang="en-GB" sz="1200" kern="1200" noProof="0" dirty="0" smtClean="0">
              <a:solidFill>
                <a:srgbClr val="7030A0"/>
              </a:solidFill>
              <a:latin typeface="Segoe UI Light" panose="020B0502040204020203" pitchFamily="34" charset="0"/>
              <a:cs typeface="Segoe UI Light" panose="020B0502040204020203" pitchFamily="34" charset="0"/>
            </a:rPr>
            <a:t> ACO</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2944899"/>
        <a:ext cx="1179486" cy="530701"/>
      </dsp:txXfrm>
    </dsp:sp>
    <dsp:sp modelId="{AF8516A3-8A40-411A-990E-D37D7A316E5A}">
      <dsp:nvSpPr>
        <dsp:cNvPr id="0" name=""/>
        <dsp:cNvSpPr/>
      </dsp:nvSpPr>
      <dsp:spPr>
        <a:xfrm>
          <a:off x="3611182" y="3567714"/>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Búsqueda</a:t>
          </a:r>
          <a:r>
            <a:rPr lang="en-GB" sz="1200" kern="1200" noProof="0" dirty="0" smtClean="0">
              <a:solidFill>
                <a:srgbClr val="7030A0"/>
              </a:solidFill>
              <a:latin typeface="Segoe UI Light" panose="020B0502040204020203" pitchFamily="34" charset="0"/>
              <a:cs typeface="Segoe UI Light" panose="020B0502040204020203" pitchFamily="34" charset="0"/>
            </a:rPr>
            <a:t> de </a:t>
          </a:r>
          <a:r>
            <a:rPr lang="en-GB" sz="1200" kern="1200" noProof="0" dirty="0" err="1" smtClean="0">
              <a:solidFill>
                <a:srgbClr val="7030A0"/>
              </a:solidFill>
              <a:latin typeface="Segoe UI Light" panose="020B0502040204020203" pitchFamily="34" charset="0"/>
              <a:cs typeface="Segoe UI Light" panose="020B0502040204020203" pitchFamily="34" charset="0"/>
            </a:rPr>
            <a:t>armonía</a:t>
          </a:r>
          <a:r>
            <a:rPr lang="en-GB" sz="1200" kern="1200" noProof="0" dirty="0" smtClean="0">
              <a:solidFill>
                <a:srgbClr val="7030A0"/>
              </a:solidFill>
              <a:latin typeface="Segoe UI Light" panose="020B0502040204020203" pitchFamily="34" charset="0"/>
              <a:cs typeface="Segoe UI Light" panose="020B0502040204020203" pitchFamily="34" charset="0"/>
            </a:rPr>
            <a:t> HS</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3567714"/>
        <a:ext cx="1179486" cy="530701"/>
      </dsp:txXfrm>
    </dsp:sp>
    <dsp:sp modelId="{57FA3AAD-F998-4399-A3E6-9F939DB1AC5E}">
      <dsp:nvSpPr>
        <dsp:cNvPr id="0" name=""/>
        <dsp:cNvSpPr/>
      </dsp:nvSpPr>
      <dsp:spPr>
        <a:xfrm>
          <a:off x="3611182" y="4190528"/>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Enjambre</a:t>
          </a:r>
          <a:r>
            <a:rPr lang="en-GB" sz="1200" kern="1200" noProof="0" dirty="0" smtClean="0">
              <a:solidFill>
                <a:srgbClr val="7030A0"/>
              </a:solidFill>
              <a:latin typeface="Segoe UI Light" panose="020B0502040204020203" pitchFamily="34" charset="0"/>
              <a:cs typeface="Segoe UI Light" panose="020B0502040204020203" pitchFamily="34" charset="0"/>
            </a:rPr>
            <a:t> de </a:t>
          </a:r>
          <a:r>
            <a:rPr lang="en-GB" sz="1200" kern="1200" noProof="0" dirty="0" err="1" smtClean="0">
              <a:solidFill>
                <a:srgbClr val="7030A0"/>
              </a:solidFill>
              <a:latin typeface="Segoe UI Light" panose="020B0502040204020203" pitchFamily="34" charset="0"/>
              <a:cs typeface="Segoe UI Light" panose="020B0502040204020203" pitchFamily="34" charset="0"/>
            </a:rPr>
            <a:t>particulas</a:t>
          </a:r>
          <a:r>
            <a:rPr lang="en-GB" sz="1200" kern="1200" noProof="0" dirty="0" smtClean="0">
              <a:solidFill>
                <a:srgbClr val="7030A0"/>
              </a:solidFill>
              <a:latin typeface="Segoe UI Light" panose="020B0502040204020203" pitchFamily="34" charset="0"/>
              <a:cs typeface="Segoe UI Light" panose="020B0502040204020203" pitchFamily="34" charset="0"/>
            </a:rPr>
            <a:t> PSO</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4190528"/>
        <a:ext cx="1179486" cy="530701"/>
      </dsp:txXfrm>
    </dsp:sp>
    <dsp:sp modelId="{211C8888-498C-42DE-BD23-9FB8FEE4483E}">
      <dsp:nvSpPr>
        <dsp:cNvPr id="0" name=""/>
        <dsp:cNvSpPr/>
      </dsp:nvSpPr>
      <dsp:spPr>
        <a:xfrm>
          <a:off x="3611182" y="4813343"/>
          <a:ext cx="1179486"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Algoritmo</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basado</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en</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heurística</a:t>
          </a:r>
          <a:r>
            <a:rPr lang="en-GB" sz="1200" kern="1200" noProof="0" dirty="0" smtClean="0">
              <a:solidFill>
                <a:srgbClr val="7030A0"/>
              </a:solidFill>
              <a:latin typeface="Segoe UI Light" panose="020B0502040204020203" pitchFamily="34" charset="0"/>
              <a:cs typeface="Segoe UI Light" panose="020B0502040204020203" pitchFamily="34" charset="0"/>
            </a:rPr>
            <a:t> HBA</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11182" y="4813343"/>
        <a:ext cx="1179486" cy="530701"/>
      </dsp:txXfrm>
    </dsp:sp>
    <dsp:sp modelId="{B1147795-DC93-4F2E-A437-2AF987AF1EBA}">
      <dsp:nvSpPr>
        <dsp:cNvPr id="0" name=""/>
        <dsp:cNvSpPr/>
      </dsp:nvSpPr>
      <dsp:spPr>
        <a:xfrm>
          <a:off x="2085867" y="5457810"/>
          <a:ext cx="1160653"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Apareamiento</a:t>
          </a:r>
          <a:r>
            <a:rPr lang="en-GB" sz="1200" kern="1200" noProof="0" dirty="0" smtClean="0">
              <a:solidFill>
                <a:srgbClr val="7030A0"/>
              </a:solidFill>
              <a:latin typeface="Segoe UI Light" panose="020B0502040204020203" pitchFamily="34" charset="0"/>
              <a:cs typeface="Segoe UI Light" panose="020B0502040204020203" pitchFamily="34" charset="0"/>
            </a:rPr>
            <a:t> de </a:t>
          </a:r>
          <a:r>
            <a:rPr lang="en-GB" sz="1200" kern="1200" noProof="0" dirty="0" err="1" smtClean="0">
              <a:solidFill>
                <a:srgbClr val="7030A0"/>
              </a:solidFill>
              <a:latin typeface="Segoe UI Light" panose="020B0502040204020203" pitchFamily="34" charset="0"/>
              <a:cs typeface="Segoe UI Light" panose="020B0502040204020203" pitchFamily="34" charset="0"/>
            </a:rPr>
            <a:t>abejas</a:t>
          </a:r>
          <a:r>
            <a:rPr lang="en-GB" sz="1200" kern="1200" noProof="0" dirty="0" smtClean="0">
              <a:solidFill>
                <a:srgbClr val="7030A0"/>
              </a:solidFill>
              <a:latin typeface="Segoe UI Light" panose="020B0502040204020203" pitchFamily="34" charset="0"/>
              <a:cs typeface="Segoe UI Light" panose="020B0502040204020203" pitchFamily="34" charset="0"/>
            </a:rPr>
            <a:t> HBMO</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2085867" y="5457810"/>
        <a:ext cx="1160653" cy="530701"/>
      </dsp:txXfrm>
    </dsp:sp>
    <dsp:sp modelId="{883856D7-0F51-4BC2-8D09-45274C40378C}">
      <dsp:nvSpPr>
        <dsp:cNvPr id="0" name=""/>
        <dsp:cNvSpPr/>
      </dsp:nvSpPr>
      <dsp:spPr>
        <a:xfrm>
          <a:off x="2084567" y="3606970"/>
          <a:ext cx="1160653"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Autoadaptativo</a:t>
          </a:r>
          <a:r>
            <a:rPr lang="en-GB" sz="1200" kern="1200" noProof="0" dirty="0" smtClean="0">
              <a:solidFill>
                <a:srgbClr val="7030A0"/>
              </a:solidFill>
              <a:latin typeface="Segoe UI Light" panose="020B0502040204020203" pitchFamily="34" charset="0"/>
              <a:cs typeface="Segoe UI Light" panose="020B0502040204020203" pitchFamily="34" charset="0"/>
            </a:rPr>
            <a:t> DE</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2084567" y="3606970"/>
        <a:ext cx="1160653" cy="530701"/>
      </dsp:txXfrm>
    </dsp:sp>
    <dsp:sp modelId="{E30C1DB6-494A-4549-B345-89B9125F41F3}">
      <dsp:nvSpPr>
        <dsp:cNvPr id="0" name=""/>
        <dsp:cNvSpPr/>
      </dsp:nvSpPr>
      <dsp:spPr>
        <a:xfrm>
          <a:off x="2084565" y="4872306"/>
          <a:ext cx="1160653"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noProof="0" dirty="0" smtClean="0">
              <a:solidFill>
                <a:srgbClr val="7030A0"/>
              </a:solidFill>
              <a:latin typeface="Segoe UI Light" panose="020B0502040204020203" pitchFamily="34" charset="0"/>
              <a:cs typeface="Segoe UI Light" panose="020B0502040204020203" pitchFamily="34" charset="0"/>
            </a:rPr>
            <a:t>Método heurístico basado en gradientes</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2084565" y="4872306"/>
        <a:ext cx="1160653" cy="530701"/>
      </dsp:txXfrm>
    </dsp:sp>
    <dsp:sp modelId="{AAFD0BAE-A655-41E4-AEDE-F4C8F9A2F3F1}">
      <dsp:nvSpPr>
        <dsp:cNvPr id="0" name=""/>
        <dsp:cNvSpPr/>
      </dsp:nvSpPr>
      <dsp:spPr>
        <a:xfrm>
          <a:off x="2084567" y="4219378"/>
          <a:ext cx="1160653"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Algoritmo</a:t>
          </a:r>
          <a:r>
            <a:rPr lang="en-GB" sz="1200" kern="1200" noProof="0" dirty="0" smtClean="0">
              <a:solidFill>
                <a:srgbClr val="7030A0"/>
              </a:solidFill>
              <a:latin typeface="Segoe UI Light" panose="020B0502040204020203" pitchFamily="34" charset="0"/>
              <a:cs typeface="Segoe UI Light" panose="020B0502040204020203" pitchFamily="34" charset="0"/>
            </a:rPr>
            <a:t> </a:t>
          </a:r>
          <a:r>
            <a:rPr lang="en-GB" sz="1200" kern="1200" noProof="0" dirty="0" err="1" smtClean="0">
              <a:solidFill>
                <a:srgbClr val="7030A0"/>
              </a:solidFill>
              <a:latin typeface="Segoe UI Light" panose="020B0502040204020203" pitchFamily="34" charset="0"/>
              <a:cs typeface="Segoe UI Light" panose="020B0502040204020203" pitchFamily="34" charset="0"/>
            </a:rPr>
            <a:t>Evolutivo</a:t>
          </a:r>
          <a:r>
            <a:rPr lang="en-GB" sz="1200" kern="1200" noProof="0" dirty="0" smtClean="0">
              <a:solidFill>
                <a:srgbClr val="7030A0"/>
              </a:solidFill>
              <a:latin typeface="Segoe UI Light" panose="020B0502040204020203" pitchFamily="34" charset="0"/>
              <a:cs typeface="Segoe UI Light" panose="020B0502040204020203" pitchFamily="34" charset="0"/>
            </a:rPr>
            <a:t> EA</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2084567" y="4219378"/>
        <a:ext cx="1160653" cy="530701"/>
      </dsp:txXfrm>
    </dsp:sp>
    <dsp:sp modelId="{28B7B26B-9CE3-4268-AC78-3065ADF2A410}">
      <dsp:nvSpPr>
        <dsp:cNvPr id="0" name=""/>
        <dsp:cNvSpPr/>
      </dsp:nvSpPr>
      <dsp:spPr>
        <a:xfrm>
          <a:off x="3642216" y="5459381"/>
          <a:ext cx="1141626" cy="224044"/>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err="1" smtClean="0">
              <a:solidFill>
                <a:srgbClr val="7030A0"/>
              </a:solidFill>
              <a:latin typeface="Segoe UI Light" panose="020B0502040204020203" pitchFamily="34" charset="0"/>
              <a:cs typeface="Segoe UI Light" panose="020B0502040204020203" pitchFamily="34" charset="0"/>
            </a:rPr>
            <a:t>Otros</a:t>
          </a:r>
          <a:endParaRPr lang="en-GB" sz="1200" kern="1200" noProof="0" dirty="0">
            <a:solidFill>
              <a:srgbClr val="7030A0"/>
            </a:solidFill>
            <a:latin typeface="Segoe UI Light" panose="020B0502040204020203" pitchFamily="34" charset="0"/>
            <a:cs typeface="Segoe UI Light" panose="020B0502040204020203" pitchFamily="34" charset="0"/>
          </a:endParaRPr>
        </a:p>
      </dsp:txBody>
      <dsp:txXfrm>
        <a:off x="3642216" y="5459381"/>
        <a:ext cx="1141626" cy="224044"/>
      </dsp:txXfrm>
    </dsp:sp>
    <dsp:sp modelId="{16FAAACD-A120-48A7-81C2-F54694B38B76}">
      <dsp:nvSpPr>
        <dsp:cNvPr id="0" name=""/>
        <dsp:cNvSpPr/>
      </dsp:nvSpPr>
      <dsp:spPr>
        <a:xfrm>
          <a:off x="4956210" y="1144095"/>
          <a:ext cx="1698164" cy="1386876"/>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smtClean="0">
              <a:solidFill>
                <a:srgbClr val="7030A0"/>
              </a:solidFill>
              <a:latin typeface="Segoe UI Light" panose="020B0502040204020203" pitchFamily="34" charset="0"/>
              <a:cs typeface="Segoe UI Light" panose="020B0502040204020203" pitchFamily="34" charset="0"/>
            </a:rPr>
            <a:t>2010 </a:t>
          </a:r>
          <a:r>
            <a:rPr lang="en-GB" sz="1400" kern="1200" noProof="0" dirty="0" err="1" smtClean="0">
              <a:solidFill>
                <a:srgbClr val="7030A0"/>
              </a:solidFill>
              <a:latin typeface="Segoe UI Light" panose="020B0502040204020203" pitchFamily="34" charset="0"/>
              <a:cs typeface="Segoe UI Light" panose="020B0502040204020203" pitchFamily="34" charset="0"/>
            </a:rPr>
            <a:t>en</a:t>
          </a:r>
          <a:r>
            <a:rPr lang="en-GB" sz="1400" kern="1200" noProof="0" dirty="0" smtClean="0">
              <a:solidFill>
                <a:srgbClr val="7030A0"/>
              </a:solidFill>
              <a:latin typeface="Segoe UI Light" panose="020B0502040204020203" pitchFamily="34" charset="0"/>
              <a:cs typeface="Segoe UI Light" panose="020B0502040204020203" pitchFamily="34" charset="0"/>
            </a:rPr>
            <a:t> </a:t>
          </a:r>
          <a:r>
            <a:rPr lang="en-GB" sz="1400" kern="1200" noProof="0" dirty="0" err="1" smtClean="0">
              <a:solidFill>
                <a:srgbClr val="7030A0"/>
              </a:solidFill>
              <a:latin typeface="Segoe UI Light" panose="020B0502040204020203" pitchFamily="34" charset="0"/>
              <a:cs typeface="Segoe UI Light" panose="020B0502040204020203" pitchFamily="34" charset="0"/>
            </a:rPr>
            <a:t>adelante</a:t>
          </a:r>
          <a:r>
            <a:rPr lang="en-GB" sz="1400" kern="1200" noProof="0" dirty="0" smtClean="0">
              <a:solidFill>
                <a:srgbClr val="7030A0"/>
              </a:solidFill>
              <a:latin typeface="Segoe UI Light" panose="020B0502040204020203" pitchFamily="34" charset="0"/>
              <a:cs typeface="Segoe UI Light" panose="020B0502040204020203" pitchFamily="34" charset="0"/>
            </a:rPr>
            <a:t>:</a:t>
          </a:r>
        </a:p>
        <a:p>
          <a:pPr lvl="0" algn="ctr" defTabSz="622300">
            <a:lnSpc>
              <a:spcPct val="90000"/>
            </a:lnSpc>
            <a:spcBef>
              <a:spcPct val="0"/>
            </a:spcBef>
            <a:spcAft>
              <a:spcPct val="35000"/>
            </a:spcAft>
          </a:pPr>
          <a:r>
            <a:rPr lang="en-GB" sz="1400" kern="1200" noProof="0" dirty="0" err="1" smtClean="0">
              <a:solidFill>
                <a:srgbClr val="7030A0"/>
              </a:solidFill>
              <a:latin typeface="Segoe UI Semibold" panose="020B0702040204020203" pitchFamily="34" charset="0"/>
              <a:cs typeface="Segoe UI Semibold" panose="020B0702040204020203" pitchFamily="34" charset="0"/>
            </a:rPr>
            <a:t>Métodos</a:t>
          </a:r>
          <a:r>
            <a:rPr lang="en-GB" sz="1400" kern="1200" noProof="0" dirty="0" smtClean="0">
              <a:solidFill>
                <a:srgbClr val="7030A0"/>
              </a:solidFill>
              <a:latin typeface="Segoe UI Semibold" panose="020B0702040204020203" pitchFamily="34" charset="0"/>
              <a:cs typeface="Segoe UI Semibold" panose="020B0702040204020203" pitchFamily="34" charset="0"/>
            </a:rPr>
            <a:t> </a:t>
          </a:r>
          <a:r>
            <a:rPr lang="en-GB" sz="1400" kern="1200" noProof="0" dirty="0" err="1" smtClean="0">
              <a:solidFill>
                <a:srgbClr val="7030A0"/>
              </a:solidFill>
              <a:latin typeface="Segoe UI Semibold" panose="020B0702040204020203" pitchFamily="34" charset="0"/>
              <a:cs typeface="Segoe UI Semibold" panose="020B0702040204020203" pitchFamily="34" charset="0"/>
            </a:rPr>
            <a:t>híbridos</a:t>
          </a:r>
          <a:r>
            <a:rPr lang="en-GB" sz="1400" kern="1200" noProof="0" dirty="0" smtClean="0">
              <a:solidFill>
                <a:srgbClr val="7030A0"/>
              </a:solidFill>
              <a:latin typeface="Segoe UI Semibold" panose="020B0702040204020203" pitchFamily="34" charset="0"/>
              <a:cs typeface="Segoe UI Semibold" panose="020B0702040204020203" pitchFamily="34" charset="0"/>
            </a:rPr>
            <a:t>: </a:t>
          </a:r>
          <a:r>
            <a:rPr lang="en-GB" sz="1400" kern="1200" noProof="0" dirty="0" err="1" smtClean="0">
              <a:solidFill>
                <a:srgbClr val="7030A0"/>
              </a:solidFill>
              <a:latin typeface="Segoe UI Light" panose="020B0502040204020203" pitchFamily="34" charset="0"/>
              <a:cs typeface="Segoe UI Light" panose="020B0502040204020203" pitchFamily="34" charset="0"/>
            </a:rPr>
            <a:t>Combinación</a:t>
          </a:r>
          <a:r>
            <a:rPr lang="en-GB" sz="1400" kern="1200" noProof="0" dirty="0" smtClean="0">
              <a:solidFill>
                <a:srgbClr val="7030A0"/>
              </a:solidFill>
              <a:latin typeface="Segoe UI Light" panose="020B0502040204020203" pitchFamily="34" charset="0"/>
              <a:cs typeface="Segoe UI Light" panose="020B0502040204020203" pitchFamily="34" charset="0"/>
            </a:rPr>
            <a:t> de </a:t>
          </a:r>
          <a:r>
            <a:rPr lang="en-GB" sz="1400" kern="1200" noProof="0" dirty="0" err="1" smtClean="0">
              <a:solidFill>
                <a:srgbClr val="7030A0"/>
              </a:solidFill>
              <a:latin typeface="Segoe UI Light" panose="020B0502040204020203" pitchFamily="34" charset="0"/>
              <a:cs typeface="Segoe UI Light" panose="020B0502040204020203" pitchFamily="34" charset="0"/>
            </a:rPr>
            <a:t>determinísticos</a:t>
          </a:r>
          <a:r>
            <a:rPr lang="en-GB" sz="1400" kern="1200" noProof="0" dirty="0" smtClean="0">
              <a:solidFill>
                <a:srgbClr val="7030A0"/>
              </a:solidFill>
              <a:latin typeface="Segoe UI Light" panose="020B0502040204020203" pitchFamily="34" charset="0"/>
              <a:cs typeface="Segoe UI Light" panose="020B0502040204020203" pitchFamily="34" charset="0"/>
            </a:rPr>
            <a:t> y </a:t>
          </a:r>
          <a:r>
            <a:rPr lang="en-GB" sz="1400" kern="1200" noProof="0" dirty="0" err="1" smtClean="0">
              <a:solidFill>
                <a:srgbClr val="7030A0"/>
              </a:solidFill>
              <a:latin typeface="Segoe UI Light" panose="020B0502040204020203" pitchFamily="34" charset="0"/>
              <a:cs typeface="Segoe UI Light" panose="020B0502040204020203" pitchFamily="34" charset="0"/>
            </a:rPr>
            <a:t>estocásticos</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4956210" y="1144095"/>
        <a:ext cx="1698164" cy="1386876"/>
      </dsp:txXfrm>
    </dsp:sp>
    <dsp:sp modelId="{62590D8D-5846-42B1-9A1A-33DF9BF2911E}">
      <dsp:nvSpPr>
        <dsp:cNvPr id="0" name=""/>
        <dsp:cNvSpPr/>
      </dsp:nvSpPr>
      <dsp:spPr>
        <a:xfrm>
          <a:off x="5210835" y="2684771"/>
          <a:ext cx="1620507" cy="53070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Combinación</a:t>
          </a:r>
          <a:r>
            <a:rPr lang="en-GB" sz="1400" kern="1200" noProof="0" dirty="0" smtClean="0">
              <a:solidFill>
                <a:srgbClr val="7030A0"/>
              </a:solidFill>
              <a:latin typeface="Segoe UI Light" panose="020B0502040204020203" pitchFamily="34" charset="0"/>
              <a:cs typeface="Segoe UI Light" panose="020B0502040204020203" pitchFamily="34" charset="0"/>
            </a:rPr>
            <a:t> de GA y 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5210835" y="2684771"/>
        <a:ext cx="1620507" cy="530701"/>
      </dsp:txXfrm>
    </dsp:sp>
    <dsp:sp modelId="{B4B7A9E8-086E-46FA-BCC3-D7DBA7CB3248}">
      <dsp:nvSpPr>
        <dsp:cNvPr id="0" name=""/>
        <dsp:cNvSpPr/>
      </dsp:nvSpPr>
      <dsp:spPr>
        <a:xfrm>
          <a:off x="5210835" y="3365642"/>
          <a:ext cx="758037" cy="442071"/>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smtClean="0">
              <a:solidFill>
                <a:srgbClr val="7030A0"/>
              </a:solidFill>
              <a:latin typeface="Segoe UI Light" panose="020B0502040204020203" pitchFamily="34" charset="0"/>
              <a:cs typeface="Segoe UI Light" panose="020B0502040204020203" pitchFamily="34" charset="0"/>
            </a:rPr>
            <a:t>ILP</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5210835" y="3365642"/>
        <a:ext cx="758037" cy="442071"/>
      </dsp:txXfrm>
    </dsp:sp>
    <dsp:sp modelId="{A804A769-7727-47D0-9B66-A3C14B68B328}">
      <dsp:nvSpPr>
        <dsp:cNvPr id="0" name=""/>
        <dsp:cNvSpPr/>
      </dsp:nvSpPr>
      <dsp:spPr>
        <a:xfrm>
          <a:off x="5236213" y="3969367"/>
          <a:ext cx="758037" cy="372905"/>
        </a:xfrm>
        <a:prstGeom prst="rect">
          <a:avLst/>
        </a:prstGeom>
        <a:solidFill>
          <a:srgbClr val="EFE7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noProof="0" dirty="0" err="1" smtClean="0">
              <a:solidFill>
                <a:srgbClr val="7030A0"/>
              </a:solidFill>
              <a:latin typeface="Segoe UI Light" panose="020B0502040204020203" pitchFamily="34" charset="0"/>
              <a:cs typeface="Segoe UI Light" panose="020B0502040204020203" pitchFamily="34" charset="0"/>
            </a:rPr>
            <a:t>Otros</a:t>
          </a:r>
          <a:endParaRPr lang="en-GB" sz="1400" kern="1200" noProof="0" dirty="0">
            <a:solidFill>
              <a:srgbClr val="7030A0"/>
            </a:solidFill>
            <a:latin typeface="Segoe UI Light" panose="020B0502040204020203" pitchFamily="34" charset="0"/>
            <a:cs typeface="Segoe UI Light" panose="020B0502040204020203" pitchFamily="34" charset="0"/>
          </a:endParaRPr>
        </a:p>
      </dsp:txBody>
      <dsp:txXfrm>
        <a:off x="5236213" y="3969367"/>
        <a:ext cx="758037" cy="37290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3BA2E81C-1970-4F4C-83C4-966DEDD2C68C}" type="datetimeFigureOut">
              <a:rPr lang="en-GB" smtClean="0"/>
              <a:t>26/11/2020</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8500B1-A606-4B80-900D-B0D85FBF936D}" type="slidenum">
              <a:rPr lang="en-GB" smtClean="0"/>
              <a:t>‹Nº›</a:t>
            </a:fld>
            <a:endParaRPr lang="en-GB"/>
          </a:p>
        </p:txBody>
      </p:sp>
    </p:spTree>
    <p:extLst>
      <p:ext uri="{BB962C8B-B14F-4D97-AF65-F5344CB8AC3E}">
        <p14:creationId xmlns:p14="http://schemas.microsoft.com/office/powerpoint/2010/main" val="1601091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52D8941-16DA-4760-A479-22E98FAE959B}" type="datetimeFigureOut">
              <a:rPr lang="en-GB" smtClean="0"/>
              <a:t>26/11/2020</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C49BC-E621-48CD-B5D2-3097D051D2AB}" type="slidenum">
              <a:rPr lang="en-GB" smtClean="0"/>
              <a:t>‹Nº›</a:t>
            </a:fld>
            <a:endParaRPr lang="en-GB"/>
          </a:p>
        </p:txBody>
      </p:sp>
    </p:spTree>
    <p:extLst>
      <p:ext uri="{BB962C8B-B14F-4D97-AF65-F5344CB8AC3E}">
        <p14:creationId xmlns:p14="http://schemas.microsoft.com/office/powerpoint/2010/main" val="404262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a:t>
            </a:fld>
            <a:endParaRPr lang="en-GB"/>
          </a:p>
        </p:txBody>
      </p:sp>
    </p:spTree>
    <p:extLst>
      <p:ext uri="{BB962C8B-B14F-4D97-AF65-F5344CB8AC3E}">
        <p14:creationId xmlns:p14="http://schemas.microsoft.com/office/powerpoint/2010/main" val="339188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-Integrar la demanda variable</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10</a:t>
            </a:fld>
            <a:endParaRPr lang="en-GB"/>
          </a:p>
        </p:txBody>
      </p:sp>
    </p:spTree>
    <p:extLst>
      <p:ext uri="{BB962C8B-B14F-4D97-AF65-F5344CB8AC3E}">
        <p14:creationId xmlns:p14="http://schemas.microsoft.com/office/powerpoint/2010/main" val="361183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Integrar los costes energéticos en el diseño DE REDES RAMIFICADAS. Para ello, posteriormente veremos que es necesario determinar una estimación de los rendimientos de las bombas.</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11</a:t>
            </a:fld>
            <a:endParaRPr lang="en-GB"/>
          </a:p>
        </p:txBody>
      </p:sp>
    </p:spTree>
    <p:extLst>
      <p:ext uri="{BB962C8B-B14F-4D97-AF65-F5344CB8AC3E}">
        <p14:creationId xmlns:p14="http://schemas.microsoft.com/office/powerpoint/2010/main" val="53009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-Integrarlo todo en una metodología que sea práctica y</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12</a:t>
            </a:fld>
            <a:endParaRPr lang="en-GB"/>
          </a:p>
        </p:txBody>
      </p:sp>
    </p:spTree>
    <p:extLst>
      <p:ext uri="{BB962C8B-B14F-4D97-AF65-F5344CB8AC3E}">
        <p14:creationId xmlns:p14="http://schemas.microsoft.com/office/powerpoint/2010/main" val="305093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-Aplicarlo en un caso de estudio que después verificaremos</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13</a:t>
            </a:fld>
            <a:endParaRPr lang="en-GB"/>
          </a:p>
        </p:txBody>
      </p:sp>
    </p:spTree>
    <p:extLst>
      <p:ext uri="{BB962C8B-B14F-4D97-AF65-F5344CB8AC3E}">
        <p14:creationId xmlns:p14="http://schemas.microsoft.com/office/powerpoint/2010/main" val="249909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14</a:t>
            </a:fld>
            <a:endParaRPr lang="en-GB"/>
          </a:p>
        </p:txBody>
      </p:sp>
    </p:spTree>
    <p:extLst>
      <p:ext uri="{BB962C8B-B14F-4D97-AF65-F5344CB8AC3E}">
        <p14:creationId xmlns:p14="http://schemas.microsoft.com/office/powerpoint/2010/main" val="205735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Ahora</a:t>
            </a:r>
            <a:r>
              <a:rPr lang="es-ES" baseline="0" dirty="0" smtClean="0"/>
              <a:t> vamos a ver cuál es el procedimiento actual de diseño. El primer paso por el que los métodos de la literatura comienzan es asignar un caudal de diseño Constante. </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15</a:t>
            </a:fld>
            <a:endParaRPr lang="en-GB"/>
          </a:p>
        </p:txBody>
      </p:sp>
    </p:spTree>
    <p:extLst>
      <p:ext uri="{BB962C8B-B14F-4D97-AF65-F5344CB8AC3E}">
        <p14:creationId xmlns:p14="http://schemas.microsoft.com/office/powerpoint/2010/main" val="133718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Sin embargo, cuando se trata de una demanda variable, </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16</a:t>
            </a:fld>
            <a:endParaRPr lang="en-GB"/>
          </a:p>
        </p:txBody>
      </p:sp>
    </p:spTree>
    <p:extLst>
      <p:ext uri="{BB962C8B-B14F-4D97-AF65-F5344CB8AC3E}">
        <p14:creationId xmlns:p14="http://schemas.microsoft.com/office/powerpoint/2010/main" val="281373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el criterio habitual es seleccionar el caudal máximo.</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17</a:t>
            </a:fld>
            <a:endParaRPr lang="en-GB"/>
          </a:p>
        </p:txBody>
      </p:sp>
    </p:spTree>
    <p:extLst>
      <p:ext uri="{BB962C8B-B14F-4D97-AF65-F5344CB8AC3E}">
        <p14:creationId xmlns:p14="http://schemas.microsoft.com/office/powerpoint/2010/main" val="384444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a:t>
            </a:r>
            <a:r>
              <a:rPr lang="es-ES" baseline="0" dirty="0" smtClean="0"/>
              <a:t> paso 2 consiste en d</a:t>
            </a:r>
            <a:r>
              <a:rPr lang="es-ES" dirty="0" smtClean="0"/>
              <a:t>espués</a:t>
            </a:r>
            <a:r>
              <a:rPr lang="es-ES" baseline="0" dirty="0" smtClean="0"/>
              <a:t> se asignar unos diámetros iniciales para cumplir las condiciones de velocidad máxima etc. luego estos diámetros se optimizarán.</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18</a:t>
            </a:fld>
            <a:endParaRPr lang="en-GB"/>
          </a:p>
        </p:txBody>
      </p:sp>
    </p:spTree>
    <p:extLst>
      <p:ext uri="{BB962C8B-B14F-4D97-AF65-F5344CB8AC3E}">
        <p14:creationId xmlns:p14="http://schemas.microsoft.com/office/powerpoint/2010/main" val="94057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Paso 3: Entonces se pasa a determinar los costes de operación, que si hay bombeo son principalmente los costes energéticos. El 80% de los autores SÍ que consideran los costes de operación en el diseño. Y todos necesitan estimar un rendimiento de las bombas. Aquí vemos qué valores se estiman en la literatura.</a:t>
            </a:r>
          </a:p>
          <a:p>
            <a:endParaRPr lang="es-ES" baseline="0" dirty="0" smtClean="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19</a:t>
            </a:fld>
            <a:endParaRPr lang="en-GB"/>
          </a:p>
        </p:txBody>
      </p:sp>
    </p:spTree>
    <p:extLst>
      <p:ext uri="{BB962C8B-B14F-4D97-AF65-F5344CB8AC3E}">
        <p14:creationId xmlns:p14="http://schemas.microsoft.com/office/powerpoint/2010/main" val="228653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Buenos días, mi nombre es Araceli Martín Candilejo y les</a:t>
            </a:r>
            <a:r>
              <a:rPr lang="es-ES" baseline="0" dirty="0" smtClean="0"/>
              <a:t> voy a realizar la defensa de mi tesis doctoral. La tesis se titula: </a:t>
            </a:r>
            <a:r>
              <a:rPr lang="en-GB" sz="1200" dirty="0" smtClean="0">
                <a:solidFill>
                  <a:schemeClr val="bg1"/>
                </a:solidFill>
              </a:rPr>
              <a:t>New Design Methodology for Branched Hydraulic Networks that accounts for Variable Water Demand and Energy Assessment. </a:t>
            </a:r>
            <a:r>
              <a:rPr lang="en-GB" sz="1200" baseline="0" dirty="0" smtClean="0">
                <a:solidFill>
                  <a:schemeClr val="bg1"/>
                </a:solidFill>
              </a:rPr>
              <a:t> Que </a:t>
            </a:r>
            <a:r>
              <a:rPr lang="en-GB" sz="1200" baseline="0" dirty="0" err="1" smtClean="0">
                <a:solidFill>
                  <a:schemeClr val="bg1"/>
                </a:solidFill>
              </a:rPr>
              <a:t>en</a:t>
            </a:r>
            <a:r>
              <a:rPr lang="en-GB" sz="1200" baseline="0" dirty="0" smtClean="0">
                <a:solidFill>
                  <a:schemeClr val="bg1"/>
                </a:solidFill>
              </a:rPr>
              <a:t> </a:t>
            </a:r>
            <a:r>
              <a:rPr lang="en-GB" sz="1200" baseline="0" dirty="0" err="1" smtClean="0">
                <a:solidFill>
                  <a:schemeClr val="bg1"/>
                </a:solidFill>
              </a:rPr>
              <a:t>castellano</a:t>
            </a:r>
            <a:r>
              <a:rPr lang="en-GB" sz="1200" baseline="0" dirty="0" smtClean="0">
                <a:solidFill>
                  <a:schemeClr val="bg1"/>
                </a:solidFill>
              </a:rPr>
              <a:t> </a:t>
            </a:r>
            <a:r>
              <a:rPr lang="en-GB" sz="1200" baseline="0" dirty="0" err="1" smtClean="0">
                <a:solidFill>
                  <a:schemeClr val="bg1"/>
                </a:solidFill>
              </a:rPr>
              <a:t>viene</a:t>
            </a:r>
            <a:r>
              <a:rPr lang="en-GB" sz="1200" baseline="0" dirty="0" smtClean="0">
                <a:solidFill>
                  <a:schemeClr val="bg1"/>
                </a:solidFill>
              </a:rPr>
              <a:t> a </a:t>
            </a:r>
            <a:r>
              <a:rPr lang="en-GB" sz="1200" baseline="0" dirty="0" err="1" smtClean="0">
                <a:solidFill>
                  <a:schemeClr val="bg1"/>
                </a:solidFill>
              </a:rPr>
              <a:t>significar</a:t>
            </a:r>
            <a:r>
              <a:rPr lang="en-GB" sz="1200" baseline="0" dirty="0" smtClean="0">
                <a:solidFill>
                  <a:schemeClr val="bg1"/>
                </a:solidFill>
              </a:rPr>
              <a:t>:</a:t>
            </a:r>
            <a:endParaRPr lang="es-ES" dirty="0" smtClean="0"/>
          </a:p>
          <a:p>
            <a:r>
              <a:rPr lang="es-ES" dirty="0" smtClean="0"/>
              <a:t>Nueva metodología de diseño</a:t>
            </a:r>
            <a:r>
              <a:rPr lang="es-ES" baseline="0" dirty="0" smtClean="0"/>
              <a:t> para redes ramificadas que tiene en cuenta demanda de agua variable y evaluación energética. Esta tesis ha sido dirigida por Luis Garrote de Marcos y David Santillán Sánchez.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La tesis está escrita en inglés porque la habíamos orientado a tener mención internacional. De hecho en Febrero teníamos apalabrada una estancia en Canadá con una universidad de Montreal. Pero el </a:t>
            </a:r>
            <a:r>
              <a:rPr lang="es-ES" baseline="0" dirty="0" err="1" smtClean="0"/>
              <a:t>Covid</a:t>
            </a:r>
            <a:r>
              <a:rPr lang="es-ES" baseline="0" dirty="0" smtClean="0"/>
              <a:t> se interpuso en el camino. Preferimos dejarla en inglés por si cambiaba la situación, pero como todos sabemos, no ha cambiado.</a:t>
            </a: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a:t>
            </a:fld>
            <a:endParaRPr lang="en-GB"/>
          </a:p>
        </p:txBody>
      </p:sp>
    </p:spTree>
    <p:extLst>
      <p:ext uri="{BB962C8B-B14F-4D97-AF65-F5344CB8AC3E}">
        <p14:creationId xmlns:p14="http://schemas.microsoft.com/office/powerpoint/2010/main" val="343100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Hay muchos autores, pero los más citados, utilizan estos valores. 75%... Y los más recientes en torno al 80-84%. Este valor sin embargo, no tiene ningún estudio detrás, más que el del buen ojo clínico. Son decisiones plausibles, pero arbitrales. Así que a la hora de analizar el estado del arte, hemos detectado una laguna de conocimientos sobre cómo estimar el rendimiento de la bomba.</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20</a:t>
            </a:fld>
            <a:endParaRPr lang="en-GB"/>
          </a:p>
        </p:txBody>
      </p:sp>
    </p:spTree>
    <p:extLst>
      <p:ext uri="{BB962C8B-B14F-4D97-AF65-F5344CB8AC3E}">
        <p14:creationId xmlns:p14="http://schemas.microsoft.com/office/powerpoint/2010/main" val="386528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Es importante recordar que el coste de la energía es inversamente proporcional al rendimiento, y que si los valores típicos van desde el 70-90%, esto supone una variabilidad de hasta el 20% en la estimación del coste.</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21</a:t>
            </a:fld>
            <a:endParaRPr lang="en-GB"/>
          </a:p>
        </p:txBody>
      </p:sp>
    </p:spTree>
    <p:extLst>
      <p:ext uri="{BB962C8B-B14F-4D97-AF65-F5344CB8AC3E}">
        <p14:creationId xmlns:p14="http://schemas.microsoft.com/office/powerpoint/2010/main" val="173137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Paso 4:</a:t>
            </a:r>
            <a:r>
              <a:rPr lang="es-ES" baseline="0" dirty="0" smtClean="0"/>
              <a:t> </a:t>
            </a:r>
            <a:r>
              <a:rPr lang="es-ES" dirty="0" smtClean="0"/>
              <a:t>Entonces se define la función</a:t>
            </a:r>
            <a:r>
              <a:rPr lang="es-ES" baseline="0" dirty="0" smtClean="0"/>
              <a:t> objetivo, que será la función a optimizar</a:t>
            </a:r>
          </a:p>
          <a:p>
            <a:r>
              <a:rPr lang="es-ES" baseline="0" dirty="0" smtClean="0"/>
              <a:t>El 70% de los métodos de la literatura son métodos de objetivo único, en el que se busca el mínimo coste </a:t>
            </a:r>
          </a:p>
          <a:p>
            <a:r>
              <a:rPr lang="es-ES" baseline="0" dirty="0" smtClean="0"/>
              <a:t>Los métodos </a:t>
            </a:r>
            <a:r>
              <a:rPr lang="es-ES" baseline="0" dirty="0" err="1" smtClean="0"/>
              <a:t>Multiobjetivos</a:t>
            </a:r>
            <a:r>
              <a:rPr lang="es-ES" baseline="0" dirty="0" smtClean="0"/>
              <a:t>, que representan el 30% de las metodologías disponibles y Todos ellos siempre optimizan el mínimo coste, y luego, adicionalmente, otros objetivos</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22</a:t>
            </a:fld>
            <a:endParaRPr lang="en-GB"/>
          </a:p>
        </p:txBody>
      </p:sp>
    </p:spTree>
    <p:extLst>
      <p:ext uri="{BB962C8B-B14F-4D97-AF65-F5344CB8AC3E}">
        <p14:creationId xmlns:p14="http://schemas.microsoft.com/office/powerpoint/2010/main" val="91610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Entonces se lleva a cabo la optimización de la función objetivo, y</a:t>
            </a:r>
            <a:r>
              <a:rPr lang="es-ES" baseline="0" dirty="0" smtClean="0"/>
              <a:t> esto se realiza con algoritmos complejos</a:t>
            </a:r>
            <a:r>
              <a:rPr lang="es-ES" baseline="0" dirty="0" smtClean="0"/>
              <a:t>.</a:t>
            </a:r>
            <a:endParaRPr lang="es-ES" baseline="0" dirty="0" smtClean="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23</a:t>
            </a:fld>
            <a:endParaRPr lang="en-GB"/>
          </a:p>
        </p:txBody>
      </p:sp>
    </p:spTree>
    <p:extLst>
      <p:ext uri="{BB962C8B-B14F-4D97-AF65-F5344CB8AC3E}">
        <p14:creationId xmlns:p14="http://schemas.microsoft.com/office/powerpoint/2010/main" val="632422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Sin</a:t>
            </a:r>
            <a:r>
              <a:rPr lang="es-ES" baseline="0" dirty="0" smtClean="0"/>
              <a:t> embargo, muchas de estas técnicas son muy pesadas computacionalmente,  y citando a Tomas </a:t>
            </a:r>
            <a:r>
              <a:rPr lang="es-ES" baseline="0" dirty="0" err="1" smtClean="0"/>
              <a:t>Walski</a:t>
            </a:r>
            <a:r>
              <a:rPr lang="es-ES" baseline="0" dirty="0" smtClean="0"/>
              <a:t>…..</a:t>
            </a:r>
          </a:p>
          <a:p>
            <a:endParaRPr lang="es-ES" baseline="0" dirty="0" smtClean="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24</a:t>
            </a:fld>
            <a:endParaRPr lang="en-GB"/>
          </a:p>
        </p:txBody>
      </p:sp>
    </p:spTree>
    <p:extLst>
      <p:ext uri="{BB962C8B-B14F-4D97-AF65-F5344CB8AC3E}">
        <p14:creationId xmlns:p14="http://schemas.microsoft.com/office/powerpoint/2010/main" val="772146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Así que revisado el estado del arte, en esta tesis se pretende</a:t>
            </a:r>
            <a:r>
              <a:rPr lang="es-ES" baseline="0" dirty="0" smtClean="0"/>
              <a:t> dar respuesta a estas preguntas:</a:t>
            </a:r>
          </a:p>
          <a:p>
            <a:endParaRPr lang="es-ES" baseline="0" dirty="0" smtClean="0"/>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25</a:t>
            </a:fld>
            <a:endParaRPr lang="en-GB"/>
          </a:p>
        </p:txBody>
      </p:sp>
    </p:spTree>
    <p:extLst>
      <p:ext uri="{BB962C8B-B14F-4D97-AF65-F5344CB8AC3E}">
        <p14:creationId xmlns:p14="http://schemas.microsoft.com/office/powerpoint/2010/main" val="3402866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26</a:t>
            </a:fld>
            <a:endParaRPr lang="en-GB"/>
          </a:p>
        </p:txBody>
      </p:sp>
    </p:spTree>
    <p:extLst>
      <p:ext uri="{BB962C8B-B14F-4D97-AF65-F5344CB8AC3E}">
        <p14:creationId xmlns:p14="http://schemas.microsoft.com/office/powerpoint/2010/main" val="175467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Como</a:t>
            </a:r>
            <a:r>
              <a:rPr lang="es-ES" baseline="0" dirty="0" smtClean="0"/>
              <a:t> se ha dicho, lo que se busca es encontrar los diámetros correspondientes al mínimo coste. Éstos dependen de los costes de construcción (la línea azul), que son crecientes conforme el diámetro de la </a:t>
            </a:r>
            <a:r>
              <a:rPr lang="es-ES" baseline="0" dirty="0" err="1" smtClean="0"/>
              <a:t>tub</a:t>
            </a:r>
            <a:r>
              <a:rPr lang="es-ES" baseline="0" dirty="0" smtClean="0"/>
              <a:t> es mas grande. Y los costes de bombeo (la línea granate), que decrecen con el aumento del diámetro de la tubería. Juntos suman los costes totales, la línea morada, y lo que se pretende encontrar es el punto verde, el diámetro asociado al mínimo coste.</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27</a:t>
            </a:fld>
            <a:endParaRPr lang="en-GB"/>
          </a:p>
        </p:txBody>
      </p:sp>
    </p:spTree>
    <p:extLst>
      <p:ext uri="{BB962C8B-B14F-4D97-AF65-F5344CB8AC3E}">
        <p14:creationId xmlns:p14="http://schemas.microsoft.com/office/powerpoint/2010/main" val="2709552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Una</a:t>
            </a:r>
            <a:r>
              <a:rPr lang="es-ES" baseline="0" dirty="0" smtClean="0"/>
              <a:t> de las técnicas de optimización que actualmente se emplea profesionalmente, es el Sistema Granados, que se basa en el concepto del Gradiente de Cambio, y sobre el que nos basaremos también en esta tesis.</a:t>
            </a:r>
          </a:p>
          <a:p>
            <a:endParaRPr lang="es-ES" baseline="0" dirty="0" smtClean="0"/>
          </a:p>
          <a:p>
            <a:r>
              <a:rPr lang="es-ES" baseline="0" dirty="0" smtClean="0"/>
              <a:t>El GC es el coste de reducir 1m de la </a:t>
            </a:r>
            <a:r>
              <a:rPr lang="es-ES" baseline="0" dirty="0" err="1" smtClean="0"/>
              <a:t>perd</a:t>
            </a:r>
            <a:r>
              <a:rPr lang="es-ES" baseline="0" dirty="0" smtClean="0"/>
              <a:t> carga aumentando el diámetro de la </a:t>
            </a:r>
            <a:r>
              <a:rPr lang="es-ES" baseline="0" dirty="0" err="1" smtClean="0"/>
              <a:t>tub</a:t>
            </a:r>
            <a:r>
              <a:rPr lang="es-ES" baseline="0" dirty="0" smtClean="0"/>
              <a:t> al inmediatamente superior de la serie comercial. Aquí esta la expresión. </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28</a:t>
            </a:fld>
            <a:endParaRPr lang="en-GB"/>
          </a:p>
        </p:txBody>
      </p:sp>
    </p:spTree>
    <p:extLst>
      <p:ext uri="{BB962C8B-B14F-4D97-AF65-F5344CB8AC3E}">
        <p14:creationId xmlns:p14="http://schemas.microsoft.com/office/powerpoint/2010/main" val="1781825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Depende por un lado del precio y de la pérdida de carga. Es necesario definir el caudal para calcular el la </a:t>
            </a:r>
            <a:r>
              <a:rPr lang="es-ES" baseline="0" dirty="0" err="1" smtClean="0"/>
              <a:t>perd</a:t>
            </a:r>
            <a:r>
              <a:rPr lang="es-ES" baseline="0" dirty="0" smtClean="0"/>
              <a:t> de carga.</a:t>
            </a:r>
          </a:p>
          <a:p>
            <a:r>
              <a:rPr lang="es-ES" baseline="0" dirty="0" smtClean="0"/>
              <a:t>El gradiente de cambio también varía en función de los diámetros comerciales, precios de tuberías, costes de zanjas y rugosidad.  A efectos de esta tesis nos importa especialmente el caudal de diseño</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29</a:t>
            </a:fld>
            <a:endParaRPr lang="en-GB"/>
          </a:p>
        </p:txBody>
      </p:sp>
    </p:spTree>
    <p:extLst>
      <p:ext uri="{BB962C8B-B14F-4D97-AF65-F5344CB8AC3E}">
        <p14:creationId xmlns:p14="http://schemas.microsoft.com/office/powerpoint/2010/main" val="215413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presentación va a seguir el</a:t>
            </a:r>
            <a:r>
              <a:rPr lang="es-ES" baseline="0" dirty="0" smtClean="0"/>
              <a:t> mismo orden que el manuscrito de la tesis. Se empezará por una introducción al tema de estudio, y se expondrá el estado del arte de la materia. A continuación se presentará la metodología. La metodología conduce a unos resultados que se irán discutiendo conforme se presenten. Estos resultados se emplearán en un caso de estudio para demostrar su aplicación. Por último, se expondrán las conclusiones.</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a:t>
            </a:fld>
            <a:endParaRPr lang="en-GB"/>
          </a:p>
        </p:txBody>
      </p:sp>
    </p:spTree>
    <p:extLst>
      <p:ext uri="{BB962C8B-B14F-4D97-AF65-F5344CB8AC3E}">
        <p14:creationId xmlns:p14="http://schemas.microsoft.com/office/powerpoint/2010/main" val="4272523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GC se</a:t>
            </a:r>
            <a:r>
              <a:rPr lang="es-ES" baseline="0" dirty="0" smtClean="0"/>
              <a:t> compara con el coste de bombear un metro de altura durante toda la vida útil de la tubería.</a:t>
            </a:r>
          </a:p>
          <a:p>
            <a:pPr>
              <a:lnSpc>
                <a:spcPct val="100000"/>
              </a:lnSpc>
              <a:buClr>
                <a:schemeClr val="accent2">
                  <a:lumMod val="40000"/>
                  <a:lumOff val="60000"/>
                </a:schemeClr>
              </a:buClr>
              <a:buFont typeface="Wingdings" panose="05000000000000000000" pitchFamily="2" charset="2"/>
              <a:buChar char="§"/>
            </a:pPr>
            <a:r>
              <a:rPr lang="es-ES" baseline="0" dirty="0" smtClean="0"/>
              <a:t>El coste de bombeo depende de varios factores y uno de ellos es el </a:t>
            </a:r>
            <a:r>
              <a:rPr lang="es-ES" baseline="0" dirty="0" err="1" smtClean="0"/>
              <a:t>rend</a:t>
            </a:r>
            <a:r>
              <a:rPr lang="es-ES" baseline="0" dirty="0" smtClean="0"/>
              <a:t> de las bombas, pero también del </a:t>
            </a:r>
          </a:p>
          <a:p>
            <a:pPr>
              <a:lnSpc>
                <a:spcPct val="100000"/>
              </a:lnSpc>
              <a:buClr>
                <a:schemeClr val="accent2">
                  <a:lumMod val="40000"/>
                  <a:lumOff val="60000"/>
                </a:schemeClr>
              </a:buClr>
              <a:buFont typeface="Wingdings" panose="05000000000000000000" pitchFamily="2" charset="2"/>
              <a:buChar char="§"/>
            </a:pPr>
            <a:r>
              <a:rPr lang="es-ES" sz="1200" dirty="0" smtClean="0">
                <a:solidFill>
                  <a:srgbClr val="6D6D6D"/>
                </a:solidFill>
                <a:latin typeface="Segoe UI Light" panose="020B0502040204020203" pitchFamily="34" charset="0"/>
                <a:cs typeface="Segoe UI Light" panose="020B0502040204020203" pitchFamily="34" charset="0"/>
              </a:rPr>
              <a:t>Volumen demandado ,Rendimiento de los motores ,Tasa de descuento ,Vida útil de las tuberías y Tiempo de construcción. A efectos de esta tesis nos importa especialmente el rendimiento de las bombas</a:t>
            </a:r>
          </a:p>
          <a:p>
            <a:endParaRPr lang="es-ES" baseline="0" dirty="0" smtClean="0"/>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30</a:t>
            </a:fld>
            <a:endParaRPr lang="en-GB"/>
          </a:p>
        </p:txBody>
      </p:sp>
    </p:spTree>
    <p:extLst>
      <p:ext uri="{BB962C8B-B14F-4D97-AF65-F5344CB8AC3E}">
        <p14:creationId xmlns:p14="http://schemas.microsoft.com/office/powerpoint/2010/main" val="463789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procedimiento del </a:t>
            </a:r>
            <a:r>
              <a:rPr lang="es-ES" dirty="0" err="1" smtClean="0"/>
              <a:t>sist</a:t>
            </a:r>
            <a:r>
              <a:rPr lang="es-ES" dirty="0" smtClean="0"/>
              <a:t> granados es muy intuitivo </a:t>
            </a:r>
            <a:r>
              <a:rPr lang="es-ES" dirty="0" err="1" smtClean="0"/>
              <a:t>xq</a:t>
            </a:r>
            <a:r>
              <a:rPr lang="es-ES" baseline="0" dirty="0" smtClean="0"/>
              <a:t> consiste en comparar qué sale más barato:</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31</a:t>
            </a:fld>
            <a:endParaRPr lang="en-GB"/>
          </a:p>
        </p:txBody>
      </p:sp>
    </p:spTree>
    <p:extLst>
      <p:ext uri="{BB962C8B-B14F-4D97-AF65-F5344CB8AC3E}">
        <p14:creationId xmlns:p14="http://schemas.microsoft.com/office/powerpoint/2010/main" val="1626466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si aumentar el diámetro para reducir la </a:t>
            </a:r>
            <a:r>
              <a:rPr lang="es-ES" baseline="0" dirty="0" err="1" smtClean="0"/>
              <a:t>perd</a:t>
            </a:r>
            <a:r>
              <a:rPr lang="es-ES" baseline="0" dirty="0" smtClean="0"/>
              <a:t> de carga</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32</a:t>
            </a:fld>
            <a:endParaRPr lang="en-GB"/>
          </a:p>
        </p:txBody>
      </p:sp>
    </p:spTree>
    <p:extLst>
      <p:ext uri="{BB962C8B-B14F-4D97-AF65-F5344CB8AC3E}">
        <p14:creationId xmlns:p14="http://schemas.microsoft.com/office/powerpoint/2010/main" val="3658836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o bombear esa </a:t>
            </a:r>
            <a:r>
              <a:rPr lang="es-ES" baseline="0" dirty="0" err="1" smtClean="0"/>
              <a:t>perd</a:t>
            </a:r>
            <a:r>
              <a:rPr lang="es-ES" baseline="0" dirty="0" smtClean="0"/>
              <a:t> de carga.</a:t>
            </a: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33</a:t>
            </a:fld>
            <a:endParaRPr lang="en-GB"/>
          </a:p>
        </p:txBody>
      </p:sp>
    </p:spTree>
    <p:extLst>
      <p:ext uri="{BB962C8B-B14F-4D97-AF65-F5344CB8AC3E}">
        <p14:creationId xmlns:p14="http://schemas.microsoft.com/office/powerpoint/2010/main" val="1730458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Cuando el GC sea &gt;….</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34</a:t>
            </a:fld>
            <a:endParaRPr lang="en-GB"/>
          </a:p>
        </p:txBody>
      </p:sp>
    </p:spTree>
    <p:extLst>
      <p:ext uri="{BB962C8B-B14F-4D97-AF65-F5344CB8AC3E}">
        <p14:creationId xmlns:p14="http://schemas.microsoft.com/office/powerpoint/2010/main" val="2562706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Este sistema, cuando se da el caso de</a:t>
            </a:r>
            <a:r>
              <a:rPr lang="es-ES" baseline="0" dirty="0" smtClean="0"/>
              <a:t> que el caudal es constante, es muy directo, </a:t>
            </a:r>
            <a:r>
              <a:rPr lang="es-ES" baseline="0" dirty="0" err="1" smtClean="0"/>
              <a:t>xq</a:t>
            </a:r>
            <a:r>
              <a:rPr lang="es-ES" baseline="0" dirty="0" smtClean="0"/>
              <a:t> el caudal es único y eso permite calcular los GC y el </a:t>
            </a:r>
            <a:r>
              <a:rPr lang="es-ES" baseline="0" dirty="0" err="1" smtClean="0"/>
              <a:t>rend</a:t>
            </a:r>
            <a:r>
              <a:rPr lang="es-ES" baseline="0" dirty="0" smtClean="0"/>
              <a:t> es único….y sólo necesita una </a:t>
            </a:r>
            <a:r>
              <a:rPr lang="es-ES" baseline="0" dirty="0" err="1" smtClean="0"/>
              <a:t>estimacion</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35</a:t>
            </a:fld>
            <a:endParaRPr lang="en-GB"/>
          </a:p>
        </p:txBody>
      </p:sp>
    </p:spTree>
    <p:extLst>
      <p:ext uri="{BB962C8B-B14F-4D97-AF65-F5344CB8AC3E}">
        <p14:creationId xmlns:p14="http://schemas.microsoft.com/office/powerpoint/2010/main" val="2511171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Sin embargo, cuando el caudal demandado</a:t>
            </a:r>
            <a:r>
              <a:rPr lang="es-ES" baseline="0" dirty="0" smtClean="0"/>
              <a:t> es variable, el procedimiento tradicional, necesita la determinación de un caudal de diseño constante, además de la correspondiente estimación del rendimiento de la bomba para calcular los costes de bombeo.</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36</a:t>
            </a:fld>
            <a:endParaRPr lang="en-GB"/>
          </a:p>
        </p:txBody>
      </p:sp>
    </p:spTree>
    <p:extLst>
      <p:ext uri="{BB962C8B-B14F-4D97-AF65-F5344CB8AC3E}">
        <p14:creationId xmlns:p14="http://schemas.microsoft.com/office/powerpoint/2010/main" val="3106200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Así que,</a:t>
            </a:r>
            <a:r>
              <a:rPr lang="es-ES" baseline="0" dirty="0" smtClean="0"/>
              <a:t> en el desarrollo de la metodología se va a tratar de dar respuesta a estas dos preguntas clave: ¿Cómo introducir la demanda variable y cómo estimar </a:t>
            </a:r>
          </a:p>
          <a:p>
            <a:r>
              <a:rPr lang="es-ES" baseline="0" dirty="0" smtClean="0"/>
              <a:t>el rendimiento de la bomba?</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37</a:t>
            </a:fld>
            <a:endParaRPr lang="en-GB"/>
          </a:p>
        </p:txBody>
      </p:sp>
    </p:spTree>
    <p:extLst>
      <p:ext uri="{BB962C8B-B14F-4D97-AF65-F5344CB8AC3E}">
        <p14:creationId xmlns:p14="http://schemas.microsoft.com/office/powerpoint/2010/main" val="740356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38</a:t>
            </a:fld>
            <a:endParaRPr lang="en-GB"/>
          </a:p>
        </p:txBody>
      </p:sp>
    </p:spTree>
    <p:extLst>
      <p:ext uri="{BB962C8B-B14F-4D97-AF65-F5344CB8AC3E}">
        <p14:creationId xmlns:p14="http://schemas.microsoft.com/office/powerpoint/2010/main" val="228964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proponen solución para resolver la cuestión del caudal variable.</a:t>
            </a:r>
            <a:r>
              <a:rPr lang="es-ES" baseline="0" dirty="0" smtClean="0"/>
              <a:t> Se han titulado el Método del caudal equivalente</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39</a:t>
            </a:fld>
            <a:endParaRPr lang="en-GB"/>
          </a:p>
        </p:txBody>
      </p:sp>
    </p:spTree>
    <p:extLst>
      <p:ext uri="{BB962C8B-B14F-4D97-AF65-F5344CB8AC3E}">
        <p14:creationId xmlns:p14="http://schemas.microsoft.com/office/powerpoint/2010/main" val="100582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a:t>
            </a:fld>
            <a:endParaRPr lang="en-GB"/>
          </a:p>
        </p:txBody>
      </p:sp>
    </p:spTree>
    <p:extLst>
      <p:ext uri="{BB962C8B-B14F-4D97-AF65-F5344CB8AC3E}">
        <p14:creationId xmlns:p14="http://schemas.microsoft.com/office/powerpoint/2010/main" val="1787201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caudal equivalente se define como un caudal teórico que, si fuese bombeado durante todo el año de manera constante daría el mismo</a:t>
            </a:r>
            <a:r>
              <a:rPr lang="es-ES" baseline="0" dirty="0" smtClean="0"/>
              <a:t> coste energético que el régimen variable.</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40</a:t>
            </a:fld>
            <a:endParaRPr lang="en-GB"/>
          </a:p>
        </p:txBody>
      </p:sp>
    </p:spTree>
    <p:extLst>
      <p:ext uri="{BB962C8B-B14F-4D97-AF65-F5344CB8AC3E}">
        <p14:creationId xmlns:p14="http://schemas.microsoft.com/office/powerpoint/2010/main" val="2459300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 decir. El área sombreada, que representa el coste energético, sería el mismo</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41</a:t>
            </a:fld>
            <a:endParaRPr lang="en-GB"/>
          </a:p>
        </p:txBody>
      </p:sp>
    </p:spTree>
    <p:extLst>
      <p:ext uri="{BB962C8B-B14F-4D97-AF65-F5344CB8AC3E}">
        <p14:creationId xmlns:p14="http://schemas.microsoft.com/office/powerpoint/2010/main" val="558488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También se puede ver desde la perspectiva del coste energético acumulado. La</a:t>
            </a:r>
            <a:r>
              <a:rPr lang="es-ES" baseline="0" dirty="0" smtClean="0"/>
              <a:t> distribución con el caudal equivalente, al ser un caudal constante, acumula el mismo coste energético mes a mes, mientras que la distribución real, los meses de más demanda, incrementa su coste energético con una mayor pendiente. Sin embargo, al final del año, llegan al mismo valor de coste de energía acumulado.</a:t>
            </a:r>
            <a:endParaRPr lang="es-ES" dirty="0" smtClean="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42</a:t>
            </a:fld>
            <a:endParaRPr lang="en-GB"/>
          </a:p>
        </p:txBody>
      </p:sp>
    </p:spTree>
    <p:extLst>
      <p:ext uri="{BB962C8B-B14F-4D97-AF65-F5344CB8AC3E}">
        <p14:creationId xmlns:p14="http://schemas.microsoft.com/office/powerpoint/2010/main" val="3233011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Recuadrada</a:t>
            </a:r>
            <a:r>
              <a:rPr lang="es-ES" baseline="0" dirty="0" smtClean="0"/>
              <a:t> se muestra la formulación matemática del caudal equivalente. Ésta se obtiene igualando las expresiones del coste energético anual con una distribución de caudales variable y constante. Operando se llega a la fórmula recuadrada. La deducción matemática completa se muestra el capítulo de la metodología de la tesis.</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43</a:t>
            </a:fld>
            <a:endParaRPr lang="en-GB"/>
          </a:p>
        </p:txBody>
      </p:sp>
    </p:spTree>
    <p:extLst>
      <p:ext uri="{BB962C8B-B14F-4D97-AF65-F5344CB8AC3E}">
        <p14:creationId xmlns:p14="http://schemas.microsoft.com/office/powerpoint/2010/main" val="2968437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a:p>
            <a:r>
              <a:rPr lang="es-ES" dirty="0" smtClean="0"/>
              <a:t>La segunda pregunta a la que esta tesis</a:t>
            </a:r>
            <a:r>
              <a:rPr lang="es-ES" baseline="0" dirty="0" smtClean="0"/>
              <a:t> busca dar respuesta era Cuál era el rendimiento de la bomba.</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44</a:t>
            </a:fld>
            <a:endParaRPr lang="en-GB"/>
          </a:p>
        </p:txBody>
      </p:sp>
    </p:spTree>
    <p:extLst>
      <p:ext uri="{BB962C8B-B14F-4D97-AF65-F5344CB8AC3E}">
        <p14:creationId xmlns:p14="http://schemas.microsoft.com/office/powerpoint/2010/main" val="3199274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ello se han analizado</a:t>
            </a:r>
            <a:r>
              <a:rPr lang="es-ES" baseline="0" dirty="0" smtClean="0"/>
              <a:t> los rendimientos de 226 bombas presentes en el mercado. Se han estudiado los rendimientos en el punto de óptimo funcionamiento.</a:t>
            </a:r>
          </a:p>
          <a:p>
            <a:r>
              <a:rPr lang="es-ES" baseline="0" dirty="0" smtClean="0"/>
              <a:t>Las bombas seleccionadas son las más habituales para el abastecimiento de agua. Para este análisis </a:t>
            </a:r>
            <a:r>
              <a:rPr lang="es-ES" baseline="0" dirty="0" smtClean="0"/>
              <a:t>Hemos </a:t>
            </a:r>
            <a:r>
              <a:rPr lang="es-ES" baseline="0" dirty="0" smtClean="0"/>
              <a:t>estado en contacto con el fabricante Bombas Ideal, a quienes agradezco su colaboración en esta tesis.</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45</a:t>
            </a:fld>
            <a:endParaRPr lang="en-GB"/>
          </a:p>
        </p:txBody>
      </p:sp>
    </p:spTree>
    <p:extLst>
      <p:ext uri="{BB962C8B-B14F-4D97-AF65-F5344CB8AC3E}">
        <p14:creationId xmlns:p14="http://schemas.microsoft.com/office/powerpoint/2010/main" val="1035750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 continuación vamos a exponer</a:t>
            </a:r>
            <a:r>
              <a:rPr lang="es-ES" baseline="0" dirty="0" smtClean="0"/>
              <a:t> los resultados de este análisis de los rendimientos óptimos de las bombas.</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46</a:t>
            </a:fld>
            <a:endParaRPr lang="en-GB"/>
          </a:p>
        </p:txBody>
      </p:sp>
    </p:spTree>
    <p:extLst>
      <p:ext uri="{BB962C8B-B14F-4D97-AF65-F5344CB8AC3E}">
        <p14:creationId xmlns:p14="http://schemas.microsoft.com/office/powerpoint/2010/main" val="2532020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_tradnl" sz="1200" kern="1200" dirty="0" smtClean="0">
                <a:solidFill>
                  <a:schemeClr val="tx1"/>
                </a:solidFill>
                <a:effectLst/>
                <a:latin typeface="+mn-lt"/>
                <a:ea typeface="+mn-ea"/>
                <a:cs typeface="+mn-cs"/>
              </a:rPr>
              <a:t>Y comenzamos por</a:t>
            </a:r>
            <a:r>
              <a:rPr lang="es-ES_tradnl" sz="1200" kern="1200" baseline="0" dirty="0" smtClean="0">
                <a:solidFill>
                  <a:schemeClr val="tx1"/>
                </a:solidFill>
                <a:effectLst/>
                <a:latin typeface="+mn-lt"/>
                <a:ea typeface="+mn-ea"/>
                <a:cs typeface="+mn-cs"/>
              </a:rPr>
              <a:t> los resultados del análisis del estudio de los rendimientos de las bombas:</a:t>
            </a:r>
          </a:p>
          <a:p>
            <a:pPr lvl="0"/>
            <a:r>
              <a:rPr lang="es-ES_tradnl" sz="1200" kern="1200" dirty="0" smtClean="0">
                <a:solidFill>
                  <a:schemeClr val="tx1"/>
                </a:solidFill>
                <a:effectLst/>
                <a:latin typeface="+mn-lt"/>
                <a:ea typeface="+mn-ea"/>
                <a:cs typeface="+mn-cs"/>
              </a:rPr>
              <a:t>En la figura que relaciona rendimiento con caudal bombeado apreciarse claramente que existe una relación entre ambas variables: el rendimiento aumenta con el caudal, si bien parece encontrar una asíntota horizontal para el rendimiento del 90%.</a:t>
            </a:r>
            <a:endParaRPr lang="en-GB"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En esa misma figura también se aprecia que la relación con el caudal es bastante clara a partir de caudales que superan los 500 l/s. Por debajo de ese caudal se aprecia una mayor dispersión.</a:t>
            </a:r>
            <a:endParaRPr lang="en-GB" sz="1200" kern="1200" dirty="0" smtClean="0">
              <a:solidFill>
                <a:schemeClr val="tx1"/>
              </a:solidFill>
              <a:effectLst/>
              <a:latin typeface="+mn-lt"/>
              <a:ea typeface="+mn-ea"/>
              <a:cs typeface="+mn-cs"/>
            </a:endParaRPr>
          </a:p>
          <a:p>
            <a:r>
              <a:rPr lang="es-ES" dirty="0" smtClean="0"/>
              <a:t>Si nos acercamos más a la franja por debajo de los 500 l/s…</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47</a:t>
            </a:fld>
            <a:endParaRPr lang="en-GB"/>
          </a:p>
        </p:txBody>
      </p:sp>
    </p:spTree>
    <p:extLst>
      <p:ext uri="{BB962C8B-B14F-4D97-AF65-F5344CB8AC3E}">
        <p14:creationId xmlns:p14="http://schemas.microsoft.com/office/powerpoint/2010/main" val="507634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Lo que se aprecia es que para caudales superiores a 100 l/s son esperables rendimientos superiores al 80%. Sin</a:t>
            </a:r>
            <a:r>
              <a:rPr lang="es-ES_tradnl" sz="1200" kern="1200" baseline="0" dirty="0" smtClean="0">
                <a:solidFill>
                  <a:schemeClr val="tx1"/>
                </a:solidFill>
                <a:effectLst/>
                <a:latin typeface="+mn-lt"/>
                <a:ea typeface="+mn-ea"/>
                <a:cs typeface="+mn-cs"/>
              </a:rPr>
              <a:t> embargo ,</a:t>
            </a:r>
            <a:r>
              <a:rPr lang="es-ES_tradnl" sz="1200" kern="1200" dirty="0" smtClean="0">
                <a:solidFill>
                  <a:schemeClr val="tx1"/>
                </a:solidFill>
                <a:effectLst/>
                <a:latin typeface="+mn-lt"/>
                <a:ea typeface="+mn-ea"/>
                <a:cs typeface="+mn-cs"/>
              </a:rPr>
              <a:t>Por debajo de ese caudal, la dispersión es </a:t>
            </a:r>
            <a:r>
              <a:rPr lang="es-ES" sz="1200" kern="1200" dirty="0" smtClean="0">
                <a:solidFill>
                  <a:schemeClr val="tx1"/>
                </a:solidFill>
                <a:effectLst/>
                <a:latin typeface="+mn-lt"/>
                <a:ea typeface="+mn-ea"/>
                <a:cs typeface="+mn-cs"/>
              </a:rPr>
              <a:t>mayor</a:t>
            </a:r>
            <a:endParaRPr lang="en-GB"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48</a:t>
            </a:fld>
            <a:endParaRPr lang="en-GB"/>
          </a:p>
        </p:txBody>
      </p:sp>
    </p:spTree>
    <p:extLst>
      <p:ext uri="{BB962C8B-B14F-4D97-AF65-F5344CB8AC3E}">
        <p14:creationId xmlns:p14="http://schemas.microsoft.com/office/powerpoint/2010/main" val="653915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En la figura que relaciona rendimiento con la altura de bombeo parece demostrarse que no existe ninguna relación apreciable entre rendimientos y altura. La dispersión es muy grande para cualquier altura. </a:t>
            </a:r>
            <a:r>
              <a:rPr lang="es-ES" dirty="0" smtClean="0"/>
              <a:t>Así que podemos decir que no existe relación entre los rendimientos y la altura de bombeo.</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49</a:t>
            </a:fld>
            <a:endParaRPr lang="en-GB"/>
          </a:p>
        </p:txBody>
      </p:sp>
    </p:spTree>
    <p:extLst>
      <p:ext uri="{BB962C8B-B14F-4D97-AF65-F5344CB8AC3E}">
        <p14:creationId xmlns:p14="http://schemas.microsoft.com/office/powerpoint/2010/main" val="175558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e</a:t>
            </a:r>
            <a:r>
              <a:rPr lang="es-ES" dirty="0" smtClean="0"/>
              <a:t>n</a:t>
            </a:r>
            <a:r>
              <a:rPr lang="es-ES" baseline="0" dirty="0" smtClean="0"/>
              <a:t> Septiembre de 2015 las Naciones Unidas publicaron la Agenda 2030 con 17 objetivos para el desarrollo sostenible, que son los que se muestran en pantalla</a:t>
            </a:r>
            <a:endParaRPr lang="en-GB" dirty="0" smtClean="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a:t>
            </a:fld>
            <a:endParaRPr lang="en-GB"/>
          </a:p>
        </p:txBody>
      </p:sp>
    </p:spTree>
    <p:extLst>
      <p:ext uri="{BB962C8B-B14F-4D97-AF65-F5344CB8AC3E}">
        <p14:creationId xmlns:p14="http://schemas.microsoft.com/office/powerpoint/2010/main" val="3699759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También se ha estudiado una posible relación entre rendimiento y potencia. </a:t>
            </a:r>
          </a:p>
          <a:p>
            <a:r>
              <a:rPr lang="es-ES_tradnl" sz="1200" kern="1200" dirty="0" smtClean="0">
                <a:solidFill>
                  <a:schemeClr val="tx1"/>
                </a:solidFill>
                <a:effectLst/>
                <a:latin typeface="+mn-lt"/>
                <a:ea typeface="+mn-ea"/>
                <a:cs typeface="+mn-cs"/>
              </a:rPr>
              <a:t>Las conclusiones principales que pueden extraerse de esta figura </a:t>
            </a:r>
            <a:r>
              <a:rPr lang="es-ES" sz="1200" kern="1200" dirty="0" smtClean="0">
                <a:solidFill>
                  <a:schemeClr val="tx1"/>
                </a:solidFill>
                <a:effectLst/>
                <a:latin typeface="+mn-lt"/>
                <a:ea typeface="+mn-ea"/>
                <a:cs typeface="+mn-cs"/>
              </a:rPr>
              <a:t>son:</a:t>
            </a:r>
            <a:endParaRPr lang="en-GB"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 Existe una relación clara entra rendimiento y potencia de la bomba, muy similar a la existente entre rendimiento y caudal bombeado.</a:t>
            </a:r>
            <a:endParaRPr lang="en-GB"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-La relación, aunque es notoria, parece menos fuerte que la relación existente entre caudal y rendimiento que se mostró en</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diapositivas anteriores. Esto puede deberse a que la potencia es función del caudal y de la altura. La relación que tiene el rendimiento con la altura es muy débil, mientras que la relación que tiene con el caudal es fuerte. Al considerar conjuntamente altura y caudal, la débil relación del rendimiento con la altura debilita la relación del rendimiento con la potencia.</a:t>
            </a:r>
            <a:endParaRPr lang="en-GB"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50</a:t>
            </a:fld>
            <a:endParaRPr lang="en-GB"/>
          </a:p>
        </p:txBody>
      </p:sp>
    </p:spTree>
    <p:extLst>
      <p:ext uri="{BB962C8B-B14F-4D97-AF65-F5344CB8AC3E}">
        <p14:creationId xmlns:p14="http://schemas.microsoft.com/office/powerpoint/2010/main" val="2413344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Por otra parte, se ha estudiado si el tipo de bomba tiene alguna relación con el rendimiento, que vaya más allá del caudal. Para ello se han separado en las figuras anteriores los puntos según el tipo de bomba. En esta figura y las siguientes se muestran los resultados obtenidos.</a:t>
            </a:r>
          </a:p>
          <a:p>
            <a:endParaRPr lang="es-ES" dirty="0" smtClean="0"/>
          </a:p>
          <a:p>
            <a:pPr lvl="0"/>
            <a:r>
              <a:rPr lang="es-ES_tradnl" sz="1200" kern="1200" dirty="0" smtClean="0">
                <a:solidFill>
                  <a:schemeClr val="tx1"/>
                </a:solidFill>
                <a:effectLst/>
                <a:latin typeface="+mn-lt"/>
                <a:ea typeface="+mn-ea"/>
                <a:cs typeface="+mn-cs"/>
              </a:rPr>
              <a:t>Las bombas de cámara partida (en rojo) son, de forma general, las que proporcionan mejores rendimientos para toda la franja de caudales superiores a 500 l/s.</a:t>
            </a:r>
            <a:endParaRPr lang="en-GB" sz="1200" kern="1200" dirty="0" smtClean="0">
              <a:solidFill>
                <a:schemeClr val="tx1"/>
              </a:solidFill>
              <a:effectLst/>
              <a:latin typeface="+mn-lt"/>
              <a:ea typeface="+mn-ea"/>
              <a:cs typeface="+mn-cs"/>
            </a:endParaRPr>
          </a:p>
          <a:p>
            <a:pPr lvl="0"/>
            <a:endParaRPr lang="es-ES_tradnl"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Ampliando </a:t>
            </a:r>
            <a:r>
              <a:rPr lang="es-ES" sz="1200" kern="1200" dirty="0" smtClean="0">
                <a:solidFill>
                  <a:schemeClr val="tx1"/>
                </a:solidFill>
                <a:effectLst/>
                <a:latin typeface="+mn-lt"/>
                <a:ea typeface="+mn-ea"/>
                <a:cs typeface="+mn-cs"/>
              </a:rPr>
              <a:t>la figura….</a:t>
            </a:r>
            <a:endParaRPr lang="en-GB" sz="1200" kern="1200" dirty="0" smtClean="0">
              <a:solidFill>
                <a:schemeClr val="tx1"/>
              </a:solidFill>
              <a:effectLst/>
              <a:latin typeface="+mn-lt"/>
              <a:ea typeface="+mn-ea"/>
              <a:cs typeface="+mn-cs"/>
            </a:endParaRPr>
          </a:p>
          <a:p>
            <a:pPr lvl="0"/>
            <a:endParaRPr lang="es-ES_tradnl"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51</a:t>
            </a:fld>
            <a:endParaRPr lang="en-GB"/>
          </a:p>
        </p:txBody>
      </p:sp>
    </p:spTree>
    <p:extLst>
      <p:ext uri="{BB962C8B-B14F-4D97-AF65-F5344CB8AC3E}">
        <p14:creationId xmlns:p14="http://schemas.microsoft.com/office/powerpoint/2010/main" val="1541813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Se ve que Para la franja de caudales entre 100 y 200 l/s, las bombas de cámara partida también son una buena opción, igualada por las bombas horizontales (triángulo morado).</a:t>
            </a:r>
          </a:p>
          <a:p>
            <a:pPr lvl="0"/>
            <a:endParaRPr lang="es-ES_tradnl"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Por debajo de los 100 l/s existe una gran dispersión. De forma general, Las bombas verticales (rombo naranja)</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dan rendimientos bastante altos</a:t>
            </a:r>
          </a:p>
          <a:p>
            <a:pPr lvl="0"/>
            <a:r>
              <a:rPr lang="es-ES_tradnl" sz="1200" kern="1200" dirty="0" smtClean="0">
                <a:solidFill>
                  <a:schemeClr val="tx1"/>
                </a:solidFill>
                <a:effectLst/>
                <a:latin typeface="+mn-lt"/>
                <a:ea typeface="+mn-ea"/>
                <a:cs typeface="+mn-cs"/>
              </a:rPr>
              <a:t>Las diferencias de rendimientos para estos caudales pequeños es muy notable. Por ello, paradójicamente, el estudio de selección de la bomba es más complejo cuando los caudales son más pequeños. Los rendimientos pueden ser la mitad entre una y otra bomba para el mismo caudal, lo que supone que el coste de la energía de bombeo puede llegar a ser el doble si la selección de la bomba no se hace correctamente.</a:t>
            </a:r>
            <a:endParaRPr lang="en-GB"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52</a:t>
            </a:fld>
            <a:endParaRPr lang="en-GB"/>
          </a:p>
        </p:txBody>
      </p:sp>
    </p:spTree>
    <p:extLst>
      <p:ext uri="{BB962C8B-B14F-4D97-AF65-F5344CB8AC3E}">
        <p14:creationId xmlns:p14="http://schemas.microsoft.com/office/powerpoint/2010/main" val="19403331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Haciendo el mismo análisis con la potencia, vista según el tipo de bomba,</a:t>
            </a:r>
            <a:r>
              <a:rPr lang="es-ES" baseline="0" dirty="0" smtClean="0"/>
              <a:t> de nuevo se aprecia que para potencias altas las bombas de cámara partida ofrecen los mejores rendimientos</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53</a:t>
            </a:fld>
            <a:endParaRPr lang="en-GB"/>
          </a:p>
        </p:txBody>
      </p:sp>
    </p:spTree>
    <p:extLst>
      <p:ext uri="{BB962C8B-B14F-4D97-AF65-F5344CB8AC3E}">
        <p14:creationId xmlns:p14="http://schemas.microsoft.com/office/powerpoint/2010/main" val="2814310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para potencias</a:t>
            </a:r>
            <a:r>
              <a:rPr lang="es-ES" baseline="0" dirty="0" smtClean="0"/>
              <a:t> más pequeñas, las de cámara partida y las horizontales son las que llegan a los rendimientos más altos.</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54</a:t>
            </a:fld>
            <a:endParaRPr lang="en-GB"/>
          </a:p>
        </p:txBody>
      </p:sp>
    </p:spTree>
    <p:extLst>
      <p:ext uri="{BB962C8B-B14F-4D97-AF65-F5344CB8AC3E}">
        <p14:creationId xmlns:p14="http://schemas.microsoft.com/office/powerpoint/2010/main" val="27407759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La velocidad específica es un parámetro de diseño muy</a:t>
            </a:r>
            <a:r>
              <a:rPr lang="es-ES" baseline="0" dirty="0" smtClean="0"/>
              <a:t> popular. </a:t>
            </a:r>
            <a:endParaRPr lang="es-ES" dirty="0" smtClean="0"/>
          </a:p>
          <a:p>
            <a:r>
              <a:rPr lang="es-ES" dirty="0" smtClean="0"/>
              <a:t>La velocidad específica baja indica que la bomba es adecuada para caudales pequeños y grandes alturas. Esto significa que, dado que los caudales pequeños tienen valores más bajos de rendimiento,</a:t>
            </a:r>
            <a:r>
              <a:rPr lang="es-ES" baseline="0" dirty="0" smtClean="0"/>
              <a:t> </a:t>
            </a:r>
            <a:r>
              <a:rPr lang="es-ES" dirty="0" smtClean="0"/>
              <a:t> las bombas con una velocidad específica baja tendrán también  los peores valores de rendimiento.</a:t>
            </a:r>
          </a:p>
          <a:p>
            <a:r>
              <a:rPr lang="es-ES" dirty="0" smtClean="0"/>
              <a:t>Por el contrario, la alta velocidad específica es un indicador de una bomba adecuada para grandes caudales y bajas alturas. Los</a:t>
            </a:r>
            <a:r>
              <a:rPr lang="es-ES" baseline="0" dirty="0" smtClean="0"/>
              <a:t> grandes caudales están asociados con rendimientos altos, y por tanto también lo estarán las bombas con velocidades específicas altas.</a:t>
            </a:r>
            <a:endParaRPr lang="es-ES" dirty="0" smtClean="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55</a:t>
            </a:fld>
            <a:endParaRPr lang="en-GB"/>
          </a:p>
        </p:txBody>
      </p:sp>
    </p:spTree>
    <p:extLst>
      <p:ext uri="{BB962C8B-B14F-4D97-AF65-F5344CB8AC3E}">
        <p14:creationId xmlns:p14="http://schemas.microsoft.com/office/powerpoint/2010/main" val="10869270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Como consecuencia de todo lo anterior, la relación entre el rendimiento y el caudal</a:t>
            </a:r>
            <a:r>
              <a:rPr lang="es-ES_tradnl" sz="1200" kern="1200" baseline="0" dirty="0" smtClean="0">
                <a:solidFill>
                  <a:schemeClr val="tx1"/>
                </a:solidFill>
                <a:effectLst/>
                <a:latin typeface="+mn-lt"/>
                <a:ea typeface="+mn-ea"/>
                <a:cs typeface="+mn-cs"/>
              </a:rPr>
              <a:t> es la más precisa y se ha hecho una cuantificación de la relación. </a:t>
            </a:r>
            <a:r>
              <a:rPr lang="es-ES" dirty="0" smtClean="0"/>
              <a:t>Para ello se ha hecho una </a:t>
            </a:r>
            <a:r>
              <a:rPr lang="es-ES" dirty="0" err="1" smtClean="0"/>
              <a:t>discretización</a:t>
            </a:r>
            <a:r>
              <a:rPr lang="es-ES" dirty="0" smtClean="0"/>
              <a:t> de los caudales en 14 franjas.</a:t>
            </a:r>
            <a:endParaRPr lang="es-ES_tradnl"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rango de caudales de cada franja se muestra en la figura.</a:t>
            </a:r>
            <a:r>
              <a:rPr lang="es-ES_tradnl" sz="1200" kern="1200" baseline="0" dirty="0" smtClean="0">
                <a:solidFill>
                  <a:schemeClr val="tx1"/>
                </a:solidFill>
                <a:effectLst/>
                <a:latin typeface="+mn-lt"/>
                <a:ea typeface="+mn-ea"/>
                <a:cs typeface="+mn-cs"/>
              </a:rPr>
              <a:t> S</a:t>
            </a:r>
            <a:r>
              <a:rPr lang="es-ES_tradnl" sz="1200" kern="1200" dirty="0" smtClean="0">
                <a:solidFill>
                  <a:schemeClr val="tx1"/>
                </a:solidFill>
                <a:effectLst/>
                <a:latin typeface="+mn-lt"/>
                <a:ea typeface="+mn-ea"/>
                <a:cs typeface="+mn-cs"/>
              </a:rPr>
              <a:t>e muestra también  con las barras moradas la media de los rendimientos de las bombas estudiadas que caen en cada intervalo. Igualmente se indica el rendimiento que tiene la mejor de las bombas estudiadas (los triángulo granate ) y el rendimiento que tiene la peor (los</a:t>
            </a:r>
            <a:r>
              <a:rPr lang="es-ES_tradnl" sz="1200" kern="1200" baseline="0" dirty="0" smtClean="0">
                <a:solidFill>
                  <a:schemeClr val="tx1"/>
                </a:solidFill>
                <a:effectLst/>
                <a:latin typeface="+mn-lt"/>
                <a:ea typeface="+mn-ea"/>
                <a:cs typeface="+mn-cs"/>
              </a:rPr>
              <a:t> triángulos verdes)</a:t>
            </a:r>
            <a:r>
              <a:rPr lang="es-ES_tradnl"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Con esta </a:t>
            </a:r>
            <a:r>
              <a:rPr lang="es-ES_tradnl" sz="1200" kern="1200" dirty="0" err="1" smtClean="0">
                <a:solidFill>
                  <a:schemeClr val="tx1"/>
                </a:solidFill>
                <a:effectLst/>
                <a:latin typeface="+mn-lt"/>
                <a:ea typeface="+mn-ea"/>
                <a:cs typeface="+mn-cs"/>
              </a:rPr>
              <a:t>discretización</a:t>
            </a:r>
            <a:r>
              <a:rPr lang="es-ES_tradnl" sz="1200" kern="1200" dirty="0" smtClean="0">
                <a:solidFill>
                  <a:schemeClr val="tx1"/>
                </a:solidFill>
                <a:effectLst/>
                <a:latin typeface="+mn-lt"/>
                <a:ea typeface="+mn-ea"/>
                <a:cs typeface="+mn-cs"/>
              </a:rPr>
              <a:t> se han realizado</a:t>
            </a:r>
            <a:r>
              <a:rPr lang="es-ES_tradnl" sz="1200" kern="1200" baseline="0" dirty="0" smtClean="0">
                <a:solidFill>
                  <a:schemeClr val="tx1"/>
                </a:solidFill>
                <a:effectLst/>
                <a:latin typeface="+mn-lt"/>
                <a:ea typeface="+mn-ea"/>
                <a:cs typeface="+mn-cs"/>
              </a:rPr>
              <a:t> el ajuste de los valores medios y de los valores máximos, mediante dos curvas doblemente logarítmicas, que son las curvas granate y azul.</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tx1"/>
                </a:solidFill>
                <a:effectLst/>
                <a:latin typeface="+mn-lt"/>
                <a:ea typeface="+mn-ea"/>
                <a:cs typeface="+mn-cs"/>
              </a:rPr>
              <a:t>Así pues ya se puede dar respuesta a la pregunta: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56</a:t>
            </a:fld>
            <a:endParaRPr lang="en-GB"/>
          </a:p>
        </p:txBody>
      </p:sp>
    </p:spTree>
    <p:extLst>
      <p:ext uri="{BB962C8B-B14F-4D97-AF65-F5344CB8AC3E}">
        <p14:creationId xmlns:p14="http://schemas.microsoft.com/office/powerpoint/2010/main" val="2584094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¿cómo estimar el </a:t>
            </a:r>
            <a:r>
              <a:rPr lang="es-ES" dirty="0" err="1" smtClean="0"/>
              <a:t>rendiiento</a:t>
            </a:r>
            <a:r>
              <a:rPr lang="es-ES" dirty="0" smtClean="0"/>
              <a:t> de la bomba?</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57</a:t>
            </a:fld>
            <a:endParaRPr lang="en-GB"/>
          </a:p>
        </p:txBody>
      </p:sp>
    </p:spTree>
    <p:extLst>
      <p:ext uri="{BB962C8B-B14F-4D97-AF65-F5344CB8AC3E}">
        <p14:creationId xmlns:p14="http://schemas.microsoft.com/office/powerpoint/2010/main" val="165852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esta</a:t>
            </a:r>
            <a:r>
              <a:rPr lang="es-ES_tradnl" sz="1200" kern="1200" baseline="0" dirty="0" smtClean="0">
                <a:solidFill>
                  <a:schemeClr val="tx1"/>
                </a:solidFill>
                <a:effectLst/>
                <a:latin typeface="+mn-lt"/>
                <a:ea typeface="+mn-ea"/>
                <a:cs typeface="+mn-cs"/>
              </a:rPr>
              <a:t> diapositiva </a:t>
            </a:r>
            <a:r>
              <a:rPr lang="es-ES_tradnl" sz="1200" kern="1200" dirty="0" smtClean="0">
                <a:solidFill>
                  <a:schemeClr val="tx1"/>
                </a:solidFill>
                <a:effectLst/>
                <a:latin typeface="+mn-lt"/>
                <a:ea typeface="+mn-ea"/>
                <a:cs typeface="+mn-cs"/>
              </a:rPr>
              <a:t>se representan la curvas de ajuste del rendimiento medio (curva azul) y del rendimiento máximo (granate) de las bombas en función del caudal obtenidas tras</a:t>
            </a:r>
            <a:r>
              <a:rPr lang="es-ES_tradnl" sz="1200" kern="1200" baseline="0" dirty="0" smtClean="0">
                <a:solidFill>
                  <a:schemeClr val="tx1"/>
                </a:solidFill>
                <a:effectLst/>
                <a:latin typeface="+mn-lt"/>
                <a:ea typeface="+mn-ea"/>
                <a:cs typeface="+mn-cs"/>
              </a:rPr>
              <a:t> el análisis en profundidad de los rendimientos de las bombas</a:t>
            </a:r>
            <a:r>
              <a:rPr lang="es-ES_tradnl"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Puede comprobarse como tanto la curva del el rendimiento medio se ajusta bien (</a:t>
            </a:r>
            <a:r>
              <a:rPr lang="es-ES_tradnl" sz="1200" kern="1200" dirty="0" err="1" smtClean="0">
                <a:solidFill>
                  <a:schemeClr val="tx1"/>
                </a:solidFill>
                <a:effectLst/>
                <a:latin typeface="+mn-lt"/>
                <a:ea typeface="+mn-ea"/>
                <a:cs typeface="+mn-cs"/>
              </a:rPr>
              <a:t>coef</a:t>
            </a:r>
            <a:r>
              <a:rPr lang="es-ES_tradnl" sz="1200" kern="1200" dirty="0" smtClean="0">
                <a:solidFill>
                  <a:schemeClr val="tx1"/>
                </a:solidFill>
                <a:effectLst/>
                <a:latin typeface="+mn-lt"/>
                <a:ea typeface="+mn-ea"/>
                <a:cs typeface="+mn-cs"/>
              </a:rPr>
              <a:t> correlación r</a:t>
            </a:r>
            <a:r>
              <a:rPr lang="es-ES_tradnl" sz="1200" kern="1200" baseline="30000" dirty="0" smtClean="0">
                <a:solidFill>
                  <a:schemeClr val="tx1"/>
                </a:solidFill>
                <a:effectLst/>
                <a:latin typeface="+mn-lt"/>
                <a:ea typeface="+mn-ea"/>
                <a:cs typeface="+mn-cs"/>
              </a:rPr>
              <a:t>2</a:t>
            </a:r>
            <a:r>
              <a:rPr lang="es-ES_tradnl" sz="1200" kern="1200" dirty="0" smtClean="0">
                <a:solidFill>
                  <a:schemeClr val="tx1"/>
                </a:solidFill>
                <a:effectLst/>
                <a:latin typeface="+mn-lt"/>
                <a:ea typeface="+mn-ea"/>
                <a:cs typeface="+mn-cs"/>
              </a:rPr>
              <a:t> &gt; 98%),</a:t>
            </a:r>
            <a:r>
              <a:rPr lang="es-ES_tradnl" sz="1200" kern="1200" baseline="0" dirty="0" smtClean="0">
                <a:solidFill>
                  <a:schemeClr val="tx1"/>
                </a:solidFill>
                <a:effectLst/>
                <a:latin typeface="+mn-lt"/>
                <a:ea typeface="+mn-ea"/>
                <a:cs typeface="+mn-cs"/>
              </a:rPr>
              <a:t> como la de los valores máximos (</a:t>
            </a:r>
            <a:r>
              <a:rPr lang="es-ES_tradnl" sz="1200" kern="1200" baseline="0" dirty="0" err="1" smtClean="0">
                <a:solidFill>
                  <a:schemeClr val="tx1"/>
                </a:solidFill>
                <a:effectLst/>
                <a:latin typeface="+mn-lt"/>
                <a:ea typeface="+mn-ea"/>
                <a:cs typeface="+mn-cs"/>
              </a:rPr>
              <a:t>coef</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correlacion</a:t>
            </a:r>
            <a:r>
              <a:rPr lang="es-ES_tradnl" sz="1200" kern="1200" baseline="0" dirty="0" smtClean="0">
                <a:solidFill>
                  <a:schemeClr val="tx1"/>
                </a:solidFill>
                <a:effectLst/>
                <a:latin typeface="+mn-lt"/>
                <a:ea typeface="+mn-ea"/>
                <a:cs typeface="+mn-cs"/>
              </a:rPr>
              <a:t> &gt;90%)</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resulta interesante ajustar los rendimientos máximos, pues indican la mejor bomba que puede obtenerse en el mercado para cada intervalo de caudales si se realiza una búsqueda adecuada.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Para una mejor visualización,</a:t>
            </a:r>
            <a:r>
              <a:rPr lang="es-ES_tradnl" sz="1200" kern="1200" baseline="0" dirty="0" smtClean="0">
                <a:solidFill>
                  <a:schemeClr val="tx1"/>
                </a:solidFill>
                <a:effectLst/>
                <a:latin typeface="+mn-lt"/>
                <a:ea typeface="+mn-ea"/>
                <a:cs typeface="+mn-cs"/>
              </a:rPr>
              <a:t> </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58</a:t>
            </a:fld>
            <a:endParaRPr lang="en-GB"/>
          </a:p>
        </p:txBody>
      </p:sp>
    </p:spTree>
    <p:extLst>
      <p:ext uri="{BB962C8B-B14F-4D97-AF65-F5344CB8AC3E}">
        <p14:creationId xmlns:p14="http://schemas.microsoft.com/office/powerpoint/2010/main" val="2894951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tx1"/>
                </a:solidFill>
                <a:effectLst/>
                <a:latin typeface="+mn-lt"/>
                <a:ea typeface="+mn-ea"/>
                <a:cs typeface="+mn-cs"/>
              </a:rPr>
              <a:t>ambas curvas se muestran también es escala logarítmica.</a:t>
            </a:r>
            <a:endParaRPr lang="es-ES_tradnl" sz="1200" kern="1200" dirty="0" smtClean="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59</a:t>
            </a:fld>
            <a:endParaRPr lang="en-GB"/>
          </a:p>
        </p:txBody>
      </p:sp>
    </p:spTree>
    <p:extLst>
      <p:ext uri="{BB962C8B-B14F-4D97-AF65-F5344CB8AC3E}">
        <p14:creationId xmlns:p14="http://schemas.microsoft.com/office/powerpoint/2010/main" val="84295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En esta tesis, el objetivo n 6 (Agua limpia y saneamiento para todo el mundo) está muy relacionado con el objetivo n7 (Energía sostenible) pues, u</a:t>
            </a:r>
            <a:r>
              <a:rPr lang="es-ES" dirty="0" smtClean="0"/>
              <a:t>na</a:t>
            </a:r>
            <a:r>
              <a:rPr lang="es-ES" baseline="0" dirty="0" smtClean="0"/>
              <a:t> gran parte de los costes derivados del transporte de agua se corresponde con coste energético del bombeo. En el diseño de las redes de transporte de agua se debe encontrar un punto de equilibrio entre los costes de construcción y los costes de explotación; y así buscar una buena relación en el binomio agua-energía.</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a:t>
            </a:fld>
            <a:endParaRPr lang="en-GB"/>
          </a:p>
        </p:txBody>
      </p:sp>
    </p:spTree>
    <p:extLst>
      <p:ext uri="{BB962C8B-B14F-4D97-AF65-F5344CB8AC3E}">
        <p14:creationId xmlns:p14="http://schemas.microsoft.com/office/powerpoint/2010/main" val="36317068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a:t>
            </a:r>
            <a:r>
              <a:rPr lang="es-ES" baseline="0" dirty="0" smtClean="0"/>
              <a:t> todas estos resultados, ya se puede ensamblar la metodología de diseño</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60</a:t>
            </a:fld>
            <a:endParaRPr lang="en-GB"/>
          </a:p>
        </p:txBody>
      </p:sp>
    </p:spTree>
    <p:extLst>
      <p:ext uri="{BB962C8B-B14F-4D97-AF65-F5344CB8AC3E}">
        <p14:creationId xmlns:p14="http://schemas.microsoft.com/office/powerpoint/2010/main" val="3456775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y para ello utilizo como algoritmo el sistema granados que es el más común en la practica profesional y además manejamos más en esta escuela. En este gráfico vamos a ir construyendo el método. El procedimiento comienza por</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61</a:t>
            </a:fld>
            <a:endParaRPr lang="en-GB"/>
          </a:p>
        </p:txBody>
      </p:sp>
    </p:spTree>
    <p:extLst>
      <p:ext uri="{BB962C8B-B14F-4D97-AF65-F5344CB8AC3E}">
        <p14:creationId xmlns:p14="http://schemas.microsoft.com/office/powerpoint/2010/main" val="31260705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definir el caudal de diseño por alguno de los métodos propuestos, por ejemplo, con el método del caudal equivalente. Este es el paso 1</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62</a:t>
            </a:fld>
            <a:endParaRPr lang="en-GB"/>
          </a:p>
        </p:txBody>
      </p:sp>
    </p:spTree>
    <p:extLst>
      <p:ext uri="{BB962C8B-B14F-4D97-AF65-F5344CB8AC3E}">
        <p14:creationId xmlns:p14="http://schemas.microsoft.com/office/powerpoint/2010/main" val="41451324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Paso 2 consiste en calcular los gradientes de cambio de los diámetros comerciales del catálogo de tuberías </a:t>
            </a:r>
            <a:r>
              <a:rPr lang="es-ES" baseline="0" dirty="0" smtClean="0"/>
              <a:t>disponible. Los puntos rojos</a:t>
            </a:r>
            <a:endParaRPr lang="es-ES" dirty="0" smtClean="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63</a:t>
            </a:fld>
            <a:endParaRPr lang="en-GB"/>
          </a:p>
        </p:txBody>
      </p:sp>
    </p:spTree>
    <p:extLst>
      <p:ext uri="{BB962C8B-B14F-4D97-AF65-F5344CB8AC3E}">
        <p14:creationId xmlns:p14="http://schemas.microsoft.com/office/powerpoint/2010/main" val="1554886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Paso </a:t>
            </a:r>
            <a:r>
              <a:rPr lang="es-ES" dirty="0" smtClean="0"/>
              <a:t>3</a:t>
            </a:r>
            <a:endParaRPr lang="es-ES" dirty="0" smtClean="0"/>
          </a:p>
          <a:p>
            <a:endParaRPr lang="es-ES" dirty="0" smtClean="0"/>
          </a:p>
          <a:p>
            <a:r>
              <a:rPr lang="es-ES" dirty="0" smtClean="0"/>
              <a:t>Con este caudal de diseño</a:t>
            </a:r>
            <a:r>
              <a:rPr lang="es-ES" baseline="0" dirty="0" smtClean="0"/>
              <a:t> se puede directamente obtener el rendimiento de la bomba mediante las curvas obtenidas tras el análisis de los rendimientos. La curva aquí está representada invertida, Se puede utilizar tanto directamente las fórmulas logarítmicas o la gráfica.</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64</a:t>
            </a:fld>
            <a:endParaRPr lang="en-GB"/>
          </a:p>
        </p:txBody>
      </p:sp>
    </p:spTree>
    <p:extLst>
      <p:ext uri="{BB962C8B-B14F-4D97-AF65-F5344CB8AC3E}">
        <p14:creationId xmlns:p14="http://schemas.microsoft.com/office/powerpoint/2010/main" val="11745563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paso</a:t>
            </a:r>
            <a:r>
              <a:rPr lang="es-ES" baseline="0" dirty="0" smtClean="0"/>
              <a:t> 4: </a:t>
            </a:r>
            <a:r>
              <a:rPr lang="es-ES" dirty="0" smtClean="0"/>
              <a:t>Con esta</a:t>
            </a:r>
            <a:r>
              <a:rPr lang="es-ES" baseline="0" dirty="0" smtClean="0"/>
              <a:t> estimación del rendimiento, ya se puede calcular el coste energético anual por metro de altura bombeado. </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65</a:t>
            </a:fld>
            <a:endParaRPr lang="en-GB"/>
          </a:p>
        </p:txBody>
      </p:sp>
    </p:spTree>
    <p:extLst>
      <p:ext uri="{BB962C8B-B14F-4D97-AF65-F5344CB8AC3E}">
        <p14:creationId xmlns:p14="http://schemas.microsoft.com/office/powerpoint/2010/main" val="678030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a:t>
            </a:r>
            <a:r>
              <a:rPr lang="es-ES" baseline="0" dirty="0" smtClean="0"/>
              <a:t> el quinto paso, e</a:t>
            </a:r>
            <a:r>
              <a:rPr lang="es-ES" dirty="0" smtClean="0"/>
              <a:t>l coste energético</a:t>
            </a:r>
            <a:r>
              <a:rPr lang="es-ES" baseline="0" dirty="0" smtClean="0"/>
              <a:t> </a:t>
            </a:r>
            <a:r>
              <a:rPr lang="es-ES" dirty="0" smtClean="0"/>
              <a:t>anual por metro de altura se capitaliza al principio</a:t>
            </a:r>
            <a:r>
              <a:rPr lang="es-ES" baseline="0" dirty="0" smtClean="0"/>
              <a:t> de la vida útil, utilizando el factor de actualización.</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66</a:t>
            </a:fld>
            <a:endParaRPr lang="en-GB"/>
          </a:p>
        </p:txBody>
      </p:sp>
    </p:spTree>
    <p:extLst>
      <p:ext uri="{BB962C8B-B14F-4D97-AF65-F5344CB8AC3E}">
        <p14:creationId xmlns:p14="http://schemas.microsoft.com/office/powerpoint/2010/main" val="41001438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por último,</a:t>
            </a:r>
            <a:r>
              <a:rPr lang="es-ES" baseline="0" dirty="0" smtClean="0"/>
              <a:t> ya se puede llevar a cabo el paso 6: que es la comparación entre ampliar o bombear, es decir, la comparación entre el gradiente de cambio y el coste de bombeo por metro de altura. Este punto (el de abajo rojo) nos indica que es menos (es decir, más barato) ampliar de diámetro de </a:t>
            </a:r>
            <a:r>
              <a:rPr lang="es-ES" baseline="0" dirty="0" err="1" smtClean="0"/>
              <a:t>phi_i</a:t>
            </a:r>
            <a:r>
              <a:rPr lang="es-ES" baseline="0" dirty="0" smtClean="0"/>
              <a:t> a phi_i+1 que bombear, con lo que conviene ampliar y elegir phi_i+1. Sin embrago el siguiente punto (el de en medio rojo), nos indica que es pasa a phi:i+2 es más caro que bombear; por lo que nos quedaremos con phi_i+1 como diámetro elegido.</a:t>
            </a:r>
          </a:p>
          <a:p>
            <a:r>
              <a:rPr lang="es-ES" baseline="0" dirty="0" smtClean="0"/>
              <a:t>Este es el método propuesto.</a:t>
            </a: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67</a:t>
            </a:fld>
            <a:endParaRPr lang="en-GB"/>
          </a:p>
        </p:txBody>
      </p:sp>
    </p:spTree>
    <p:extLst>
      <p:ext uri="{BB962C8B-B14F-4D97-AF65-F5344CB8AC3E}">
        <p14:creationId xmlns:p14="http://schemas.microsoft.com/office/powerpoint/2010/main" val="30371940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Este procedimiento</a:t>
            </a:r>
            <a:r>
              <a:rPr lang="es-ES" baseline="0" dirty="0" smtClean="0"/>
              <a:t> propuesto se ha aplicado en un caso de estudio para demostrar su viabilidad. Ahora vamos a presentar ese caso de aplicación:</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68</a:t>
            </a:fld>
            <a:endParaRPr lang="en-GB"/>
          </a:p>
        </p:txBody>
      </p:sp>
    </p:spTree>
    <p:extLst>
      <p:ext uri="{BB962C8B-B14F-4D97-AF65-F5344CB8AC3E}">
        <p14:creationId xmlns:p14="http://schemas.microsoft.com/office/powerpoint/2010/main" val="11893702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trata de un</a:t>
            </a:r>
            <a:r>
              <a:rPr lang="es-ES" baseline="0" dirty="0" smtClean="0"/>
              <a:t> caso ficticio que simula una red de regadío ramificada con bombeo en la cabecera. </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69</a:t>
            </a:fld>
            <a:endParaRPr lang="en-GB"/>
          </a:p>
        </p:txBody>
      </p:sp>
    </p:spTree>
    <p:extLst>
      <p:ext uri="{BB962C8B-B14F-4D97-AF65-F5344CB8AC3E}">
        <p14:creationId xmlns:p14="http://schemas.microsoft.com/office/powerpoint/2010/main" val="251143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De esta manera esta tesis afecta a los objetivos 6 (agua) ,7 (energía) ,y además el objetivo 9 (infraestructura e innovación), el 11(ciudades sostenibles) y el 13 (acción por el clima) al realizar una buena evaluación energética.</a:t>
            </a:r>
            <a:endParaRPr lang="en-GB" dirty="0" smtClean="0"/>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a:t>
            </a:fld>
            <a:endParaRPr lang="en-GB"/>
          </a:p>
        </p:txBody>
      </p:sp>
    </p:spTree>
    <p:extLst>
      <p:ext uri="{BB962C8B-B14F-4D97-AF65-F5344CB8AC3E}">
        <p14:creationId xmlns:p14="http://schemas.microsoft.com/office/powerpoint/2010/main" val="8602792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a:t>
            </a:r>
            <a:r>
              <a:rPr lang="es-ES" baseline="0" dirty="0" smtClean="0"/>
              <a:t> demanda anual </a:t>
            </a:r>
            <a:r>
              <a:rPr lang="es-ES" baseline="0" dirty="0" smtClean="0"/>
              <a:t>variable</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70</a:t>
            </a:fld>
            <a:endParaRPr lang="en-GB"/>
          </a:p>
        </p:txBody>
      </p:sp>
    </p:spTree>
    <p:extLst>
      <p:ext uri="{BB962C8B-B14F-4D97-AF65-F5344CB8AC3E}">
        <p14:creationId xmlns:p14="http://schemas.microsoft.com/office/powerpoint/2010/main" val="5445392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Tras realizar 20 iteraciones, se obtuvieron los diámetros óptimos. En la iteración </a:t>
            </a:r>
            <a:r>
              <a:rPr lang="es-ES" dirty="0" err="1" smtClean="0"/>
              <a:t>num</a:t>
            </a:r>
            <a:r>
              <a:rPr lang="es-ES" baseline="0" dirty="0" smtClean="0"/>
              <a:t> 20 el coste de bombeo ya era menor que el gradiente de cambio, por lo que convenía bombear en lugar de aumentar más el diámetro. En la </a:t>
            </a:r>
            <a:r>
              <a:rPr lang="es-ES" baseline="0" dirty="0" smtClean="0"/>
              <a:t>columna morada se muestran los diámetros que se obtuvieron</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71</a:t>
            </a:fld>
            <a:endParaRPr lang="en-GB"/>
          </a:p>
        </p:txBody>
      </p:sp>
    </p:spTree>
    <p:extLst>
      <p:ext uri="{BB962C8B-B14F-4D97-AF65-F5344CB8AC3E}">
        <p14:creationId xmlns:p14="http://schemas.microsoft.com/office/powerpoint/2010/main" val="11140949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Así pues,</a:t>
            </a:r>
            <a:r>
              <a:rPr lang="es-ES" baseline="0" dirty="0" smtClean="0"/>
              <a:t> expongo las conclusiones de la tesis a continuación</a:t>
            </a: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72</a:t>
            </a:fld>
            <a:endParaRPr lang="en-GB"/>
          </a:p>
        </p:txBody>
      </p:sp>
    </p:spTree>
    <p:extLst>
      <p:ext uri="{BB962C8B-B14F-4D97-AF65-F5344CB8AC3E}">
        <p14:creationId xmlns:p14="http://schemas.microsoft.com/office/powerpoint/2010/main" val="8354390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Recordando los objetivos con los que se partía</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73</a:t>
            </a:fld>
            <a:endParaRPr lang="en-GB"/>
          </a:p>
        </p:txBody>
      </p:sp>
    </p:spTree>
    <p:extLst>
      <p:ext uri="{BB962C8B-B14F-4D97-AF65-F5344CB8AC3E}">
        <p14:creationId xmlns:p14="http://schemas.microsoft.com/office/powerpoint/2010/main" val="35943046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nSpc>
                <a:spcPct val="150000"/>
              </a:lnSpc>
              <a:buClr>
                <a:srgbClr val="AE76DC"/>
              </a:buClr>
              <a:buFont typeface="Wingdings" panose="05000000000000000000" pitchFamily="2" charset="2"/>
              <a:buChar char="§"/>
            </a:pPr>
            <a:r>
              <a:rPr lang="es-ES_tradnl" sz="1200" dirty="0" smtClean="0">
                <a:latin typeface="Segoe UI Light" panose="020B0502040204020203" pitchFamily="34" charset="0"/>
                <a:cs typeface="Segoe UI Light" panose="020B0502040204020203" pitchFamily="34" charset="0"/>
              </a:rPr>
              <a:t>Se ha desarrollado un </a:t>
            </a:r>
            <a:r>
              <a:rPr lang="es-ES_tradnl" sz="1200" dirty="0" smtClean="0">
                <a:solidFill>
                  <a:schemeClr val="accent2">
                    <a:lumMod val="75000"/>
                  </a:schemeClr>
                </a:solidFill>
                <a:latin typeface="Segoe UI Semibold" panose="020B0702040204020203" pitchFamily="34" charset="0"/>
                <a:cs typeface="Segoe UI Semibold" panose="020B0702040204020203" pitchFamily="34" charset="0"/>
              </a:rPr>
              <a:t>método</a:t>
            </a:r>
            <a:r>
              <a:rPr lang="es-ES_tradnl" sz="1200" dirty="0" smtClean="0">
                <a:latin typeface="Segoe UI Light" panose="020B0502040204020203" pitchFamily="34" charset="0"/>
                <a:cs typeface="Segoe UI Light" panose="020B0502040204020203" pitchFamily="34" charset="0"/>
              </a:rPr>
              <a:t> que permite </a:t>
            </a:r>
            <a:r>
              <a:rPr lang="es-ES_tradnl" sz="1200" dirty="0" smtClean="0">
                <a:solidFill>
                  <a:schemeClr val="accent2">
                    <a:lumMod val="75000"/>
                  </a:schemeClr>
                </a:solidFill>
                <a:latin typeface="Segoe UI Semibold" panose="020B0702040204020203" pitchFamily="34" charset="0"/>
                <a:cs typeface="Segoe UI Semibold" panose="020B0702040204020203" pitchFamily="34" charset="0"/>
              </a:rPr>
              <a:t>obtener</a:t>
            </a:r>
            <a:r>
              <a:rPr lang="es-ES_tradnl" sz="1200" dirty="0" smtClean="0">
                <a:latin typeface="Segoe UI Light" panose="020B0502040204020203" pitchFamily="34" charset="0"/>
                <a:cs typeface="Segoe UI Light" panose="020B0502040204020203" pitchFamily="34" charset="0"/>
              </a:rPr>
              <a:t> el </a:t>
            </a:r>
            <a:r>
              <a:rPr lang="es-ES_tradnl" sz="1200" dirty="0" smtClean="0">
                <a:solidFill>
                  <a:schemeClr val="accent2">
                    <a:lumMod val="75000"/>
                  </a:schemeClr>
                </a:solidFill>
                <a:latin typeface="Segoe UI Semibold" panose="020B0702040204020203" pitchFamily="34" charset="0"/>
                <a:cs typeface="Segoe UI Semibold" panose="020B0702040204020203" pitchFamily="34" charset="0"/>
              </a:rPr>
              <a:t>diámetro</a:t>
            </a:r>
            <a:r>
              <a:rPr lang="es-ES_tradnl" sz="1200" dirty="0" smtClean="0">
                <a:solidFill>
                  <a:srgbClr val="CC0099"/>
                </a:solidFill>
                <a:latin typeface="Segoe UI Semibold" panose="020B0702040204020203" pitchFamily="34" charset="0"/>
                <a:cs typeface="Segoe UI Semibold" panose="020B0702040204020203" pitchFamily="34" charset="0"/>
              </a:rPr>
              <a:t> </a:t>
            </a:r>
            <a:r>
              <a:rPr lang="es-ES_tradnl" sz="1200" dirty="0" smtClean="0">
                <a:solidFill>
                  <a:schemeClr val="accent2">
                    <a:lumMod val="75000"/>
                  </a:schemeClr>
                </a:solidFill>
                <a:latin typeface="Segoe UI Semibold" panose="020B0702040204020203" pitchFamily="34" charset="0"/>
                <a:cs typeface="Segoe UI Semibold" panose="020B0702040204020203" pitchFamily="34" charset="0"/>
              </a:rPr>
              <a:t>óptimo</a:t>
            </a:r>
            <a:r>
              <a:rPr lang="es-ES_tradnl" sz="1200" dirty="0" smtClean="0">
                <a:solidFill>
                  <a:srgbClr val="CC0099"/>
                </a:solidFill>
                <a:latin typeface="Segoe UI Semibold" panose="020B0702040204020203" pitchFamily="34" charset="0"/>
                <a:cs typeface="Segoe UI Semibold" panose="020B0702040204020203" pitchFamily="34" charset="0"/>
              </a:rPr>
              <a:t> </a:t>
            </a:r>
            <a:r>
              <a:rPr lang="es-ES_tradnl" sz="1200" dirty="0" smtClean="0">
                <a:latin typeface="Segoe UI Light" panose="020B0502040204020203" pitchFamily="34" charset="0"/>
                <a:cs typeface="Segoe UI Light" panose="020B0502040204020203" pitchFamily="34" charset="0"/>
              </a:rPr>
              <a:t>de las tuberías de </a:t>
            </a:r>
            <a:r>
              <a:rPr lang="es-ES_tradnl" sz="1200" dirty="0" smtClean="0">
                <a:solidFill>
                  <a:schemeClr val="accent2">
                    <a:lumMod val="75000"/>
                  </a:schemeClr>
                </a:solidFill>
                <a:latin typeface="Segoe UI Semibold" panose="020B0702040204020203" pitchFamily="34" charset="0"/>
                <a:cs typeface="Segoe UI Semibold" panose="020B0702040204020203" pitchFamily="34" charset="0"/>
              </a:rPr>
              <a:t>impulsión</a:t>
            </a:r>
            <a:r>
              <a:rPr lang="es-ES_tradnl" sz="1200" dirty="0" smtClean="0">
                <a:latin typeface="Segoe UI Light" panose="020B0502040204020203" pitchFamily="34" charset="0"/>
                <a:cs typeface="Segoe UI Light" panose="020B0502040204020203" pitchFamily="34" charset="0"/>
              </a:rPr>
              <a:t> en redes</a:t>
            </a:r>
            <a:r>
              <a:rPr lang="es-ES_tradnl" sz="1200" dirty="0" smtClean="0">
                <a:solidFill>
                  <a:srgbClr val="CC0099"/>
                </a:solidFill>
                <a:latin typeface="Segoe UI Semibold" panose="020B0702040204020203" pitchFamily="34" charset="0"/>
                <a:cs typeface="Segoe UI Semibold" panose="020B0702040204020203" pitchFamily="34" charset="0"/>
              </a:rPr>
              <a:t> </a:t>
            </a:r>
            <a:r>
              <a:rPr lang="es-ES_tradnl" sz="1200" dirty="0" smtClean="0">
                <a:solidFill>
                  <a:schemeClr val="accent2">
                    <a:lumMod val="75000"/>
                  </a:schemeClr>
                </a:solidFill>
                <a:latin typeface="Segoe UI Semibold" panose="020B0702040204020203" pitchFamily="34" charset="0"/>
                <a:cs typeface="Segoe UI Semibold" panose="020B0702040204020203" pitchFamily="34" charset="0"/>
              </a:rPr>
              <a:t>ramificadas</a:t>
            </a:r>
            <a:r>
              <a:rPr lang="es-ES_tradnl" sz="1200" dirty="0" smtClean="0">
                <a:solidFill>
                  <a:srgbClr val="CC0099"/>
                </a:solidFill>
                <a:latin typeface="Segoe UI Semibold" panose="020B0702040204020203" pitchFamily="34" charset="0"/>
                <a:cs typeface="Segoe UI Semibold" panose="020B0702040204020203" pitchFamily="34" charset="0"/>
              </a:rPr>
              <a:t> </a:t>
            </a:r>
            <a:r>
              <a:rPr lang="es-ES_tradnl" sz="1200" dirty="0" smtClean="0">
                <a:latin typeface="Segoe UI Light" panose="020B0502040204020203" pitchFamily="34" charset="0"/>
                <a:cs typeface="Segoe UI Light" panose="020B0502040204020203" pitchFamily="34" charset="0"/>
              </a:rPr>
              <a:t>en un régimen de caudales variables </a:t>
            </a:r>
            <a:endParaRPr lang="es-ES_tradnl" sz="1200" dirty="0" smtClean="0">
              <a:solidFill>
                <a:srgbClr val="CC0099"/>
              </a:solidFill>
              <a:latin typeface="Segoe UI Semibold" panose="020B0702040204020203" pitchFamily="34" charset="0"/>
              <a:cs typeface="Segoe UI Semibold" panose="020B0702040204020203" pitchFamily="34" charset="0"/>
            </a:endParaRPr>
          </a:p>
          <a:p>
            <a:pPr marL="285750" indent="-285750">
              <a:lnSpc>
                <a:spcPct val="150000"/>
              </a:lnSpc>
              <a:buClr>
                <a:srgbClr val="AE76DC"/>
              </a:buClr>
              <a:buFont typeface="Wingdings" panose="05000000000000000000" pitchFamily="2" charset="2"/>
              <a:buChar char="§"/>
            </a:pPr>
            <a:r>
              <a:rPr lang="es-ES_tradnl" sz="1200" dirty="0" smtClean="0">
                <a:solidFill>
                  <a:srgbClr val="CC0099"/>
                </a:solidFill>
                <a:latin typeface="Segoe UI Semibold" panose="020B0702040204020203" pitchFamily="34" charset="0"/>
                <a:cs typeface="Segoe UI Semibold" panose="020B0702040204020203" pitchFamily="34" charset="0"/>
              </a:rPr>
              <a:t> </a:t>
            </a:r>
            <a:r>
              <a:rPr lang="es-ES_tradnl" sz="1200" dirty="0" smtClean="0">
                <a:latin typeface="Segoe UI Light" panose="020B0502040204020203" pitchFamily="34" charset="0"/>
                <a:cs typeface="Segoe UI Light" panose="020B0502040204020203" pitchFamily="34" charset="0"/>
              </a:rPr>
              <a:t>El método del caudal equivalente es intuitivo y directo computacionalmente.</a:t>
            </a:r>
            <a:endParaRPr lang="es-ES" sz="1200" dirty="0" smtClean="0">
              <a:latin typeface="Segoe UI Light" panose="020B0502040204020203" pitchFamily="34" charset="0"/>
              <a:cs typeface="Segoe UI Light" panose="020B0502040204020203" pitchFamily="34" charset="0"/>
            </a:endParaRP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74</a:t>
            </a:fld>
            <a:endParaRPr lang="en-GB"/>
          </a:p>
        </p:txBody>
      </p:sp>
    </p:spTree>
    <p:extLst>
      <p:ext uri="{BB962C8B-B14F-4D97-AF65-F5344CB8AC3E}">
        <p14:creationId xmlns:p14="http://schemas.microsoft.com/office/powerpoint/2010/main" val="21922252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nSpc>
                <a:spcPct val="150000"/>
              </a:lnSpc>
              <a:buClr>
                <a:srgbClr val="AE76DC"/>
              </a:buClr>
              <a:buFont typeface="Wingdings" panose="05000000000000000000" pitchFamily="2" charset="2"/>
              <a:buChar char="§"/>
            </a:pPr>
            <a:r>
              <a:rPr lang="es-ES" sz="1200" dirty="0" smtClean="0">
                <a:latin typeface="Segoe UI Light" panose="020B0502040204020203" pitchFamily="34" charset="0"/>
                <a:cs typeface="Segoe UI Light" panose="020B0502040204020203" pitchFamily="34" charset="0"/>
              </a:rPr>
              <a:t>Se ha obtenido una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relación</a:t>
            </a:r>
            <a:r>
              <a:rPr lang="es-ES" sz="1200" dirty="0" smtClean="0">
                <a:latin typeface="Segoe UI Light" panose="020B0502040204020203" pitchFamily="34" charset="0"/>
                <a:cs typeface="Segoe UI Light" panose="020B0502040204020203" pitchFamily="34" charset="0"/>
              </a:rPr>
              <a:t>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entre</a:t>
            </a:r>
            <a:r>
              <a:rPr lang="es-ES" sz="1200" dirty="0" smtClean="0">
                <a:latin typeface="Segoe UI Light" panose="020B0502040204020203" pitchFamily="34" charset="0"/>
                <a:cs typeface="Segoe UI Light" panose="020B0502040204020203" pitchFamily="34" charset="0"/>
              </a:rPr>
              <a:t> el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rendimiento</a:t>
            </a:r>
            <a:r>
              <a:rPr lang="es-ES" sz="1200" dirty="0" smtClean="0">
                <a:latin typeface="Segoe UI Light" panose="020B0502040204020203" pitchFamily="34" charset="0"/>
                <a:cs typeface="Segoe UI Light" panose="020B0502040204020203" pitchFamily="34" charset="0"/>
              </a:rPr>
              <a:t> de la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bomba</a:t>
            </a:r>
            <a:r>
              <a:rPr lang="es-ES" sz="1200" dirty="0" smtClean="0">
                <a:latin typeface="Segoe UI Light" panose="020B0502040204020203" pitchFamily="34" charset="0"/>
                <a:cs typeface="Segoe UI Light" panose="020B0502040204020203" pitchFamily="34" charset="0"/>
              </a:rPr>
              <a:t> </a:t>
            </a:r>
            <a:r>
              <a:rPr lang="es-ES" sz="1200" dirty="0" smtClean="0">
                <a:solidFill>
                  <a:srgbClr val="800080"/>
                </a:solidFill>
                <a:latin typeface="Segoe UI Light" panose="020B0502040204020203" pitchFamily="34" charset="0"/>
                <a:cs typeface="Segoe UI Light" panose="020B0502040204020203" pitchFamily="34" charset="0"/>
              </a:rPr>
              <a:t>y</a:t>
            </a:r>
            <a:r>
              <a:rPr lang="es-ES" sz="1200" dirty="0" smtClean="0">
                <a:latin typeface="Segoe UI Light" panose="020B0502040204020203" pitchFamily="34" charset="0"/>
                <a:cs typeface="Segoe UI Light" panose="020B0502040204020203" pitchFamily="34" charset="0"/>
              </a:rPr>
              <a:t> el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caudal</a:t>
            </a:r>
            <a:r>
              <a:rPr lang="es-ES" sz="1200" dirty="0" smtClean="0">
                <a:latin typeface="Segoe UI Light" panose="020B0502040204020203" pitchFamily="34" charset="0"/>
                <a:cs typeface="Segoe UI Light" panose="020B0502040204020203" pitchFamily="34" charset="0"/>
              </a:rPr>
              <a:t>, tanto para caudales medios como para caudales máximos.</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75</a:t>
            </a:fld>
            <a:endParaRPr lang="en-GB"/>
          </a:p>
        </p:txBody>
      </p:sp>
    </p:spTree>
    <p:extLst>
      <p:ext uri="{BB962C8B-B14F-4D97-AF65-F5344CB8AC3E}">
        <p14:creationId xmlns:p14="http://schemas.microsoft.com/office/powerpoint/2010/main" val="23574648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nSpc>
                <a:spcPct val="150000"/>
              </a:lnSpc>
              <a:buClr>
                <a:srgbClr val="AE76DC"/>
              </a:buClr>
              <a:buFont typeface="Wingdings" panose="05000000000000000000" pitchFamily="2" charset="2"/>
              <a:buChar char="§"/>
            </a:pP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Los</a:t>
            </a:r>
            <a:r>
              <a:rPr lang="es-ES" sz="1200" dirty="0" smtClean="0">
                <a:latin typeface="Segoe UI Light" panose="020B0502040204020203" pitchFamily="34" charset="0"/>
                <a:cs typeface="Segoe UI Light" panose="020B0502040204020203" pitchFamily="34" charset="0"/>
              </a:rPr>
              <a:t>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resultados</a:t>
            </a:r>
            <a:r>
              <a:rPr lang="es-ES" sz="1200" dirty="0" smtClean="0">
                <a:latin typeface="Segoe UI Light" panose="020B0502040204020203" pitchFamily="34" charset="0"/>
                <a:cs typeface="Segoe UI Light" panose="020B0502040204020203" pitchFamily="34" charset="0"/>
              </a:rPr>
              <a:t> obtenidos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se pueden aplicar a cualquier procedimiento </a:t>
            </a:r>
            <a:r>
              <a:rPr lang="es-ES" sz="1200" dirty="0" smtClean="0">
                <a:latin typeface="Segoe UI Light" panose="020B0502040204020203" pitchFamily="34" charset="0"/>
                <a:cs typeface="Segoe UI Light" panose="020B0502040204020203" pitchFamily="34" charset="0"/>
              </a:rPr>
              <a:t>de diseño que necesite como input un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caudal</a:t>
            </a:r>
            <a:r>
              <a:rPr lang="es-ES" sz="1200" dirty="0" smtClean="0">
                <a:latin typeface="Segoe UI Light" panose="020B0502040204020203" pitchFamily="34" charset="0"/>
                <a:cs typeface="Segoe UI Light" panose="020B0502040204020203" pitchFamily="34" charset="0"/>
              </a:rPr>
              <a:t>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constante</a:t>
            </a:r>
            <a:r>
              <a:rPr lang="es-ES" sz="1200" dirty="0" smtClean="0">
                <a:latin typeface="Segoe UI Light" panose="020B0502040204020203" pitchFamily="34" charset="0"/>
                <a:cs typeface="Segoe UI Light" panose="020B0502040204020203" pitchFamily="34" charset="0"/>
              </a:rPr>
              <a:t> y el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rendimiento</a:t>
            </a:r>
            <a:r>
              <a:rPr lang="es-ES" sz="1200" dirty="0" smtClean="0">
                <a:latin typeface="Segoe UI Light" panose="020B0502040204020203" pitchFamily="34" charset="0"/>
                <a:cs typeface="Segoe UI Light" panose="020B0502040204020203" pitchFamily="34" charset="0"/>
              </a:rPr>
              <a:t> de la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bomba</a:t>
            </a:r>
            <a:r>
              <a:rPr lang="es-ES" sz="1200" dirty="0" smtClean="0">
                <a:latin typeface="Segoe UI Light" panose="020B0502040204020203" pitchFamily="34" charset="0"/>
                <a:cs typeface="Segoe UI Light" panose="020B0502040204020203" pitchFamily="34" charset="0"/>
              </a:rPr>
              <a:t>.</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76</a:t>
            </a:fld>
            <a:endParaRPr lang="en-GB"/>
          </a:p>
        </p:txBody>
      </p:sp>
    </p:spTree>
    <p:extLst>
      <p:ext uri="{BB962C8B-B14F-4D97-AF65-F5344CB8AC3E}">
        <p14:creationId xmlns:p14="http://schemas.microsoft.com/office/powerpoint/2010/main" val="37384854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nSpc>
                <a:spcPct val="150000"/>
              </a:lnSpc>
              <a:buClr>
                <a:srgbClr val="AE76DC"/>
              </a:buClr>
              <a:buFont typeface="Wingdings" panose="05000000000000000000" pitchFamily="2" charset="2"/>
              <a:buChar char="§"/>
            </a:pPr>
            <a:r>
              <a:rPr lang="es-ES" sz="1200" dirty="0" smtClean="0">
                <a:latin typeface="Segoe UI Light" panose="020B0502040204020203" pitchFamily="34" charset="0"/>
                <a:cs typeface="Segoe UI Light" panose="020B0502040204020203" pitchFamily="34" charset="0"/>
              </a:rPr>
              <a:t>Se ha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aplicado</a:t>
            </a:r>
            <a:r>
              <a:rPr lang="es-ES" sz="1200" dirty="0" smtClean="0">
                <a:latin typeface="Segoe UI Light" panose="020B0502040204020203" pitchFamily="34" charset="0"/>
                <a:cs typeface="Segoe UI Light" panose="020B0502040204020203" pitchFamily="34" charset="0"/>
              </a:rPr>
              <a:t> al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Sistema</a:t>
            </a:r>
            <a:r>
              <a:rPr lang="es-ES" sz="1200" dirty="0" smtClean="0">
                <a:latin typeface="Segoe UI Light" panose="020B0502040204020203" pitchFamily="34" charset="0"/>
                <a:cs typeface="Segoe UI Light" panose="020B0502040204020203" pitchFamily="34" charset="0"/>
              </a:rPr>
              <a:t>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Granados</a:t>
            </a:r>
            <a:r>
              <a:rPr lang="es-ES" sz="1200" dirty="0" smtClean="0">
                <a:latin typeface="Segoe UI Light" panose="020B0502040204020203" pitchFamily="34" charset="0"/>
                <a:cs typeface="Segoe UI Light" panose="020B0502040204020203" pitchFamily="34" charset="0"/>
              </a:rPr>
              <a:t> y se ha demostrado la viabilidad con un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caso</a:t>
            </a:r>
            <a:r>
              <a:rPr lang="es-ES" sz="1200" dirty="0" smtClean="0">
                <a:latin typeface="Segoe UI Light" panose="020B0502040204020203" pitchFamily="34" charset="0"/>
                <a:cs typeface="Segoe UI Light" panose="020B0502040204020203" pitchFamily="34" charset="0"/>
              </a:rPr>
              <a:t> de </a:t>
            </a:r>
            <a:r>
              <a:rPr lang="es-ES" sz="1200" dirty="0" smtClean="0">
                <a:solidFill>
                  <a:schemeClr val="accent2">
                    <a:lumMod val="75000"/>
                  </a:schemeClr>
                </a:solidFill>
                <a:latin typeface="Segoe UI Semibold" panose="020B0702040204020203" pitchFamily="34" charset="0"/>
                <a:cs typeface="Segoe UI Semibold" panose="020B0702040204020203" pitchFamily="34" charset="0"/>
              </a:rPr>
              <a:t>estudio</a:t>
            </a:r>
            <a:r>
              <a:rPr lang="es-ES" sz="1200" dirty="0" smtClean="0">
                <a:latin typeface="Segoe UI Light" panose="020B0502040204020203" pitchFamily="34" charset="0"/>
                <a:cs typeface="Segoe UI Light" panose="020B0502040204020203" pitchFamily="34" charset="0"/>
              </a:rPr>
              <a:t>.</a:t>
            </a:r>
            <a:endParaRPr lang="es-ES" sz="1200" dirty="0">
              <a:latin typeface="Segoe UI Light" panose="020B0502040204020203" pitchFamily="34" charset="0"/>
              <a:cs typeface="Segoe UI Light" panose="020B0502040204020203" pitchFamily="34" charset="0"/>
            </a:endParaRP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77</a:t>
            </a:fld>
            <a:endParaRPr lang="en-GB"/>
          </a:p>
        </p:txBody>
      </p:sp>
    </p:spTree>
    <p:extLst>
      <p:ext uri="{BB962C8B-B14F-4D97-AF65-F5344CB8AC3E}">
        <p14:creationId xmlns:p14="http://schemas.microsoft.com/office/powerpoint/2010/main" val="42853726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Aquí se puede ver </a:t>
            </a:r>
            <a:r>
              <a:rPr lang="es-ES" dirty="0" err="1" smtClean="0"/>
              <a:t>sumarizado</a:t>
            </a:r>
            <a:r>
              <a:rPr lang="es-ES" dirty="0" smtClean="0"/>
              <a:t> todas</a:t>
            </a:r>
            <a:r>
              <a:rPr lang="es-ES" baseline="0" dirty="0" smtClean="0"/>
              <a:t> estas conclusiones.</a:t>
            </a:r>
            <a:endParaRPr lang="es-ES" dirty="0" smtClean="0">
              <a:latin typeface="Segoe UI Light" panose="020B0502040204020203" pitchFamily="34" charset="0"/>
              <a:cs typeface="Segoe UI Light" panose="020B0502040204020203" pitchFamily="34" charset="0"/>
            </a:endParaRPr>
          </a:p>
          <a:p>
            <a:pPr marL="285750" indent="-285750">
              <a:lnSpc>
                <a:spcPct val="110000"/>
              </a:lnSpc>
              <a:buClr>
                <a:srgbClr val="AE76DC"/>
              </a:buClr>
              <a:buFont typeface="Wingdings" panose="05000000000000000000" pitchFamily="2" charset="2"/>
              <a:buChar char="§"/>
            </a:pPr>
            <a:endParaRPr lang="es-ES" dirty="0" smtClean="0">
              <a:latin typeface="Segoe UI Light" panose="020B0502040204020203" pitchFamily="34" charset="0"/>
              <a:cs typeface="Segoe UI Light" panose="020B0502040204020203" pitchFamily="34" charset="0"/>
            </a:endParaRPr>
          </a:p>
          <a:p>
            <a:pPr marL="0" indent="0">
              <a:lnSpc>
                <a:spcPct val="110000"/>
              </a:lnSpc>
              <a:buClr>
                <a:srgbClr val="AE76DC"/>
              </a:buClr>
              <a:buFont typeface="Wingdings" panose="05000000000000000000" pitchFamily="2" charset="2"/>
              <a:buNone/>
            </a:pPr>
            <a:r>
              <a:rPr lang="es-ES" dirty="0" smtClean="0">
                <a:latin typeface="Segoe UI Light" panose="020B0502040204020203" pitchFamily="34" charset="0"/>
                <a:cs typeface="Segoe UI Light" panose="020B0502040204020203" pitchFamily="34" charset="0"/>
              </a:rPr>
              <a:t>Tras haber concluido el trabajo de esta tesis,</a:t>
            </a:r>
            <a:r>
              <a:rPr lang="es-ES" baseline="0" dirty="0" smtClean="0">
                <a:latin typeface="Segoe UI Light" panose="020B0502040204020203" pitchFamily="34" charset="0"/>
                <a:cs typeface="Segoe UI Light" panose="020B0502040204020203" pitchFamily="34" charset="0"/>
              </a:rPr>
              <a:t> las futuras líneas de investigación que se proponen son: el estudio de la demanda de agua en el futuro, para lograr diseños más fiables; y la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Actualización</a:t>
            </a:r>
            <a:r>
              <a:rPr lang="es-ES" dirty="0" smtClean="0">
                <a:latin typeface="Segoe UI Light" panose="020B0502040204020203" pitchFamily="34" charset="0"/>
                <a:cs typeface="Segoe UI Light" panose="020B0502040204020203" pitchFamily="34" charset="0"/>
              </a:rPr>
              <a:t> de la curva de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rendimientos</a:t>
            </a:r>
            <a:r>
              <a:rPr lang="es-ES" dirty="0" smtClean="0">
                <a:latin typeface="Segoe UI Light" panose="020B0502040204020203" pitchFamily="34" charset="0"/>
                <a:cs typeface="Segoe UI Light" panose="020B0502040204020203" pitchFamily="34" charset="0"/>
              </a:rPr>
              <a:t> conforme avanza la tecnología y las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bombas</a:t>
            </a:r>
            <a:r>
              <a:rPr lang="es-ES" dirty="0" smtClean="0">
                <a:latin typeface="Segoe UI Light" panose="020B0502040204020203" pitchFamily="34" charset="0"/>
                <a:cs typeface="Segoe UI Light" panose="020B0502040204020203" pitchFamily="34" charset="0"/>
              </a:rPr>
              <a:t> se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modernizan</a:t>
            </a:r>
            <a:endParaRPr lang="es-ES" dirty="0" smtClean="0">
              <a:latin typeface="Segoe UI Light" panose="020B0502040204020203" pitchFamily="34" charset="0"/>
              <a:cs typeface="Segoe UI Light" panose="020B0502040204020203" pitchFamily="34" charset="0"/>
            </a:endParaRPr>
          </a:p>
          <a:p>
            <a:endParaRPr lang="es-ES" baseline="0" dirty="0" smtClean="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78</a:t>
            </a:fld>
            <a:endParaRPr lang="en-GB"/>
          </a:p>
        </p:txBody>
      </p:sp>
    </p:spTree>
    <p:extLst>
      <p:ext uri="{BB962C8B-B14F-4D97-AF65-F5344CB8AC3E}">
        <p14:creationId xmlns:p14="http://schemas.microsoft.com/office/powerpoint/2010/main" val="15337984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a:t>
            </a:r>
            <a:r>
              <a:rPr lang="es-ES" baseline="0" dirty="0" smtClean="0"/>
              <a:t> trabajo de esta tesis ha sido publicado en dos artículos científicos de la revista </a:t>
            </a:r>
            <a:r>
              <a:rPr lang="es-ES" baseline="0" dirty="0" err="1" smtClean="0"/>
              <a:t>Water</a:t>
            </a:r>
            <a:r>
              <a:rPr lang="es-ES" baseline="0" dirty="0" smtClean="0"/>
              <a:t>, Q2, el pasado Diciembre y Enero.</a:t>
            </a:r>
          </a:p>
          <a:p>
            <a:r>
              <a:rPr lang="es-ES" baseline="0" dirty="0" smtClean="0"/>
              <a:t>Todo ello ha sido posible gracias a las ayudas recibidas por la fundación Carlos González Cruz, a la que quiero expresar mis agradecimientos.</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79</a:t>
            </a:fld>
            <a:endParaRPr lang="en-GB"/>
          </a:p>
        </p:txBody>
      </p:sp>
    </p:spTree>
    <p:extLst>
      <p:ext uri="{BB962C8B-B14F-4D97-AF65-F5344CB8AC3E}">
        <p14:creationId xmlns:p14="http://schemas.microsoft.com/office/powerpoint/2010/main" val="189002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Hay</a:t>
            </a:r>
            <a:r>
              <a:rPr lang="es-ES" baseline="0" dirty="0" smtClean="0"/>
              <a:t> muchísimos modelos y programas de optimización de redes de transporte de agua, y todos se basan en la potencia de los ordenadores, y para ellos el caudal es un dato fijo y dado. Sin embargo, la realidad, tanto en los abastecimientos como en los regadíos (especialmente), es que las demandas no son fijas, son variables. Por eso, en esta tesis se busca encontrar una solución a cómo dar ese dato de entrada (el caudal). </a:t>
            </a:r>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8</a:t>
            </a:fld>
            <a:endParaRPr lang="en-GB"/>
          </a:p>
        </p:txBody>
      </p:sp>
    </p:spTree>
    <p:extLst>
      <p:ext uri="{BB962C8B-B14F-4D97-AF65-F5344CB8AC3E}">
        <p14:creationId xmlns:p14="http://schemas.microsoft.com/office/powerpoint/2010/main" val="16297876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Además, agradecer a mis tutores Luis Garrote y David Santillán, por todo su trabajo</a:t>
            </a:r>
            <a:r>
              <a:rPr lang="es-ES" baseline="0" dirty="0" smtClean="0"/>
              <a:t> y esfuerzo en esta tesis. Sin ellos no hubiera sido posible.</a:t>
            </a:r>
          </a:p>
          <a:p>
            <a:r>
              <a:rPr lang="es-ES" baseline="0" dirty="0" smtClean="0"/>
              <a:t>Muchas gracias a todos y quedo a su disposición para las preguntas que deseen hacerme</a:t>
            </a:r>
          </a:p>
          <a:p>
            <a:endParaRPr lang="en-GB" dirty="0"/>
          </a:p>
        </p:txBody>
      </p:sp>
      <p:sp>
        <p:nvSpPr>
          <p:cNvPr id="4" name="Marcador de número de diapositiva 3"/>
          <p:cNvSpPr>
            <a:spLocks noGrp="1"/>
          </p:cNvSpPr>
          <p:nvPr>
            <p:ph type="sldNum" sz="quarter" idx="10"/>
          </p:nvPr>
        </p:nvSpPr>
        <p:spPr/>
        <p:txBody>
          <a:bodyPr/>
          <a:lstStyle/>
          <a:p>
            <a:fld id="{938C49BC-E621-48CD-B5D2-3097D051D2AB}" type="slidenum">
              <a:rPr lang="en-GB" smtClean="0"/>
              <a:t>80</a:t>
            </a:fld>
            <a:endParaRPr lang="en-GB"/>
          </a:p>
        </p:txBody>
      </p:sp>
    </p:spTree>
    <p:extLst>
      <p:ext uri="{BB962C8B-B14F-4D97-AF65-F5344CB8AC3E}">
        <p14:creationId xmlns:p14="http://schemas.microsoft.com/office/powerpoint/2010/main" val="84016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Por</a:t>
            </a:r>
            <a:r>
              <a:rPr lang="es-ES" baseline="0" dirty="0" smtClean="0"/>
              <a:t> todo lo anterior, los objetivos concretos de esta tesis son: </a:t>
            </a:r>
          </a:p>
        </p:txBody>
      </p:sp>
      <p:sp>
        <p:nvSpPr>
          <p:cNvPr id="4" name="Marcador de número de diapositiva 3"/>
          <p:cNvSpPr>
            <a:spLocks noGrp="1"/>
          </p:cNvSpPr>
          <p:nvPr>
            <p:ph type="sldNum" sz="quarter" idx="10"/>
          </p:nvPr>
        </p:nvSpPr>
        <p:spPr/>
        <p:txBody>
          <a:bodyPr/>
          <a:lstStyle/>
          <a:p>
            <a:fld id="{938C49BC-E621-48CD-B5D2-3097D051D2AB}" type="slidenum">
              <a:rPr lang="en-GB" smtClean="0"/>
              <a:t>9</a:t>
            </a:fld>
            <a:endParaRPr lang="en-GB"/>
          </a:p>
        </p:txBody>
      </p:sp>
    </p:spTree>
    <p:extLst>
      <p:ext uri="{BB962C8B-B14F-4D97-AF65-F5344CB8AC3E}">
        <p14:creationId xmlns:p14="http://schemas.microsoft.com/office/powerpoint/2010/main" val="59142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a:p>
        </p:txBody>
      </p:sp>
      <p:sp>
        <p:nvSpPr>
          <p:cNvPr id="4" name="Marcador de fecha 3"/>
          <p:cNvSpPr>
            <a:spLocks noGrp="1"/>
          </p:cNvSpPr>
          <p:nvPr>
            <p:ph type="dt" sz="half" idx="10"/>
          </p:nvPr>
        </p:nvSpPr>
        <p:spPr/>
        <p:txBody>
          <a:bodyPr/>
          <a:lstStyle/>
          <a:p>
            <a:fld id="{1CB77E18-C362-4226-AFF6-BCA31E92879E}" type="datetime1">
              <a:rPr lang="en-GB" smtClean="0"/>
              <a:t>26/11/2020</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7020347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C2CB9896-1862-4B41-8C25-0EAD74B99D8D}" type="datetime1">
              <a:rPr lang="en-GB" smtClean="0"/>
              <a:t>26/11/2020</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41623081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GB"/>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A7597F34-C0F4-4318-828E-275EFF548684}" type="datetime1">
              <a:rPr lang="en-GB" smtClean="0"/>
              <a:t>26/11/2020</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39185788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10"/>
          </p:nvPr>
        </p:nvSpPr>
        <p:spPr/>
        <p:txBody>
          <a:bodyPr/>
          <a:lstStyle/>
          <a:p>
            <a:fld id="{2427B891-4838-40AA-AB75-0F4F5C779387}" type="datetime1">
              <a:rPr lang="en-GB" smtClean="0"/>
              <a:t>26/11/2020</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6787155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016F586-40FA-458D-840E-83854020FC63}" type="datetime1">
              <a:rPr lang="en-GB" smtClean="0"/>
              <a:t>26/11/2020</a:t>
            </a:fld>
            <a:endParaRPr lang="en-GB" dirty="0"/>
          </a:p>
        </p:txBody>
      </p:sp>
      <p:sp>
        <p:nvSpPr>
          <p:cNvPr id="5" name="Marcador de pie de página 4"/>
          <p:cNvSpPr>
            <a:spLocks noGrp="1"/>
          </p:cNvSpPr>
          <p:nvPr>
            <p:ph type="ftr" sz="quarter" idx="11"/>
          </p:nvPr>
        </p:nvSpPr>
        <p:spPr/>
        <p:txBody>
          <a:bodyPr/>
          <a:lstStyle/>
          <a:p>
            <a:endParaRPr lang="en-GB" dirty="0"/>
          </a:p>
        </p:txBody>
      </p:sp>
      <p:sp>
        <p:nvSpPr>
          <p:cNvPr id="6" name="Marcador de número de diapositiva 5"/>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12393781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Marcador de fecha 4"/>
          <p:cNvSpPr>
            <a:spLocks noGrp="1"/>
          </p:cNvSpPr>
          <p:nvPr>
            <p:ph type="dt" sz="half" idx="10"/>
          </p:nvPr>
        </p:nvSpPr>
        <p:spPr/>
        <p:txBody>
          <a:bodyPr/>
          <a:lstStyle/>
          <a:p>
            <a:fld id="{0962C32B-B62C-4B59-A59C-7B8FC0EBD7F8}" type="datetime1">
              <a:rPr lang="en-GB" smtClean="0"/>
              <a:t>26/11/2020</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36352180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7" name="Marcador de fecha 6"/>
          <p:cNvSpPr>
            <a:spLocks noGrp="1"/>
          </p:cNvSpPr>
          <p:nvPr>
            <p:ph type="dt" sz="half" idx="10"/>
          </p:nvPr>
        </p:nvSpPr>
        <p:spPr/>
        <p:txBody>
          <a:bodyPr/>
          <a:lstStyle/>
          <a:p>
            <a:fld id="{3FF46249-B3D7-41C2-9C1F-41962454F302}" type="datetime1">
              <a:rPr lang="en-GB" smtClean="0"/>
              <a:t>26/11/2020</a:t>
            </a:fld>
            <a:endParaRPr lang="en-GB" dirty="0"/>
          </a:p>
        </p:txBody>
      </p:sp>
      <p:sp>
        <p:nvSpPr>
          <p:cNvPr id="8" name="Marcador de pie de página 7"/>
          <p:cNvSpPr>
            <a:spLocks noGrp="1"/>
          </p:cNvSpPr>
          <p:nvPr>
            <p:ph type="ftr" sz="quarter" idx="11"/>
          </p:nvPr>
        </p:nvSpPr>
        <p:spPr/>
        <p:txBody>
          <a:bodyPr/>
          <a:lstStyle/>
          <a:p>
            <a:endParaRPr lang="en-GB" dirty="0"/>
          </a:p>
        </p:txBody>
      </p:sp>
      <p:sp>
        <p:nvSpPr>
          <p:cNvPr id="9" name="Marcador de número de diapositiva 8"/>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42885423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GB"/>
          </a:p>
        </p:txBody>
      </p:sp>
      <p:sp>
        <p:nvSpPr>
          <p:cNvPr id="3" name="Marcador de fecha 2"/>
          <p:cNvSpPr>
            <a:spLocks noGrp="1"/>
          </p:cNvSpPr>
          <p:nvPr>
            <p:ph type="dt" sz="half" idx="10"/>
          </p:nvPr>
        </p:nvSpPr>
        <p:spPr/>
        <p:txBody>
          <a:bodyPr/>
          <a:lstStyle/>
          <a:p>
            <a:fld id="{61FE3C0F-084B-4201-8224-E874D85119EC}" type="datetime1">
              <a:rPr lang="en-GB" smtClean="0"/>
              <a:t>26/11/2020</a:t>
            </a:fld>
            <a:endParaRPr lang="en-GB" dirty="0"/>
          </a:p>
        </p:txBody>
      </p:sp>
      <p:sp>
        <p:nvSpPr>
          <p:cNvPr id="4" name="Marcador de pie de página 3"/>
          <p:cNvSpPr>
            <a:spLocks noGrp="1"/>
          </p:cNvSpPr>
          <p:nvPr>
            <p:ph type="ftr" sz="quarter" idx="11"/>
          </p:nvPr>
        </p:nvSpPr>
        <p:spPr/>
        <p:txBody>
          <a:bodyPr/>
          <a:lstStyle/>
          <a:p>
            <a:endParaRPr lang="en-GB" dirty="0"/>
          </a:p>
        </p:txBody>
      </p:sp>
      <p:sp>
        <p:nvSpPr>
          <p:cNvPr id="5" name="Marcador de número de diapositiva 4"/>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16626597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F81172-0E90-4669-BEEC-9A2EAD6AF56A}" type="datetime1">
              <a:rPr lang="en-GB" smtClean="0"/>
              <a:t>26/11/2020</a:t>
            </a:fld>
            <a:endParaRPr lang="en-GB" dirty="0"/>
          </a:p>
        </p:txBody>
      </p:sp>
      <p:sp>
        <p:nvSpPr>
          <p:cNvPr id="3" name="Marcador de pie de página 2"/>
          <p:cNvSpPr>
            <a:spLocks noGrp="1"/>
          </p:cNvSpPr>
          <p:nvPr>
            <p:ph type="ftr" sz="quarter" idx="11"/>
          </p:nvPr>
        </p:nvSpPr>
        <p:spPr/>
        <p:txBody>
          <a:bodyPr/>
          <a:lstStyle/>
          <a:p>
            <a:endParaRPr lang="en-GB" dirty="0"/>
          </a:p>
        </p:txBody>
      </p:sp>
      <p:sp>
        <p:nvSpPr>
          <p:cNvPr id="4" name="Marcador de número de diapositiva 3"/>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42711739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GB"/>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0EE283D-EDEB-4A9D-96AE-4136D35E7D73}" type="datetime1">
              <a:rPr lang="en-GB" smtClean="0"/>
              <a:t>26/11/2020</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37902024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GB"/>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C96F3C-9B82-4781-BBC1-429A7FB6374E}" type="datetime1">
              <a:rPr lang="en-GB" smtClean="0"/>
              <a:t>26/11/2020</a:t>
            </a:fld>
            <a:endParaRPr lang="en-GB" dirty="0"/>
          </a:p>
        </p:txBody>
      </p:sp>
      <p:sp>
        <p:nvSpPr>
          <p:cNvPr id="6" name="Marcador de pie de página 5"/>
          <p:cNvSpPr>
            <a:spLocks noGrp="1"/>
          </p:cNvSpPr>
          <p:nvPr>
            <p:ph type="ftr" sz="quarter" idx="11"/>
          </p:nvPr>
        </p:nvSpPr>
        <p:spPr/>
        <p:txBody>
          <a:bodyPr/>
          <a:lstStyle/>
          <a:p>
            <a:endParaRPr lang="en-GB" dirty="0"/>
          </a:p>
        </p:txBody>
      </p:sp>
      <p:sp>
        <p:nvSpPr>
          <p:cNvPr id="7" name="Marcador de número de diapositiva 6"/>
          <p:cNvSpPr>
            <a:spLocks noGrp="1"/>
          </p:cNvSpPr>
          <p:nvPr>
            <p:ph type="sldNum" sz="quarter" idx="12"/>
          </p:nvPr>
        </p:nvSpPr>
        <p:spPr/>
        <p:txBody>
          <a:bodyPr/>
          <a:lstStyle/>
          <a:p>
            <a:fld id="{4947A44E-E405-4387-BB11-0B902EE3D3FB}" type="slidenum">
              <a:rPr lang="en-GB" smtClean="0"/>
              <a:t>‹Nº›</a:t>
            </a:fld>
            <a:endParaRPr lang="en-GB" dirty="0"/>
          </a:p>
        </p:txBody>
      </p:sp>
    </p:spTree>
    <p:extLst>
      <p:ext uri="{BB962C8B-B14F-4D97-AF65-F5344CB8AC3E}">
        <p14:creationId xmlns:p14="http://schemas.microsoft.com/office/powerpoint/2010/main" val="12216209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GB"/>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96B6A-C48A-4036-967E-B3E06EE852B0}" type="datetime1">
              <a:rPr lang="en-GB" smtClean="0"/>
              <a:t>26/11/2020</a:t>
            </a:fld>
            <a:endParaRPr lang="en-GB"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7A44E-E405-4387-BB11-0B902EE3D3FB}" type="slidenum">
              <a:rPr lang="en-GB" smtClean="0"/>
              <a:t>‹Nº›</a:t>
            </a:fld>
            <a:endParaRPr lang="en-GB" dirty="0"/>
          </a:p>
        </p:txBody>
      </p:sp>
    </p:spTree>
    <p:extLst>
      <p:ext uri="{BB962C8B-B14F-4D97-AF65-F5344CB8AC3E}">
        <p14:creationId xmlns:p14="http://schemas.microsoft.com/office/powerpoint/2010/main" val="112059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40.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3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9.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número de diapositiva 1"/>
          <p:cNvSpPr>
            <a:spLocks noGrp="1"/>
          </p:cNvSpPr>
          <p:nvPr>
            <p:ph type="sldNum" sz="quarter" idx="12"/>
          </p:nvPr>
        </p:nvSpPr>
        <p:spPr/>
        <p:txBody>
          <a:bodyPr/>
          <a:lstStyle/>
          <a:p>
            <a:fld id="{4947A44E-E405-4387-BB11-0B902EE3D3FB}" type="slidenum">
              <a:rPr lang="en-GB" smtClean="0"/>
              <a:t>1</a:t>
            </a:fld>
            <a:endParaRPr lang="en-GB" dirty="0"/>
          </a:p>
        </p:txBody>
      </p:sp>
      <p:sp>
        <p:nvSpPr>
          <p:cNvPr id="4" name="Título 1">
            <a:extLst>
              <a:ext uri="{FF2B5EF4-FFF2-40B4-BE49-F238E27FC236}">
                <a16:creationId xmlns="" xmlns:a16="http://schemas.microsoft.com/office/drawing/2014/main" id="{AB85E46C-B7DD-447F-B552-CC36784B217A}"/>
              </a:ext>
            </a:extLst>
          </p:cNvPr>
          <p:cNvSpPr txBox="1">
            <a:spLocks/>
          </p:cNvSpPr>
          <p:nvPr/>
        </p:nvSpPr>
        <p:spPr>
          <a:xfrm>
            <a:off x="2882720" y="1169983"/>
            <a:ext cx="6426557" cy="2981925"/>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bg1"/>
                </a:solidFill>
                <a:latin typeface="Roboto" panose="02000000000000000000" pitchFamily="2" charset="0"/>
                <a:ea typeface="Roboto" panose="02000000000000000000" pitchFamily="2" charset="0"/>
              </a:rPr>
              <a:t>Young Professional Network  SPAIN </a:t>
            </a:r>
          </a:p>
        </p:txBody>
      </p:sp>
      <p:sp>
        <p:nvSpPr>
          <p:cNvPr id="5" name="Subtítulo 2">
            <a:extLst>
              <a:ext uri="{FF2B5EF4-FFF2-40B4-BE49-F238E27FC236}">
                <a16:creationId xmlns="" xmlns:a16="http://schemas.microsoft.com/office/drawing/2014/main" id="{48D451FE-79B1-492B-93B4-B7277CB0F0AB}"/>
              </a:ext>
            </a:extLst>
          </p:cNvPr>
          <p:cNvSpPr txBox="1">
            <a:spLocks/>
          </p:cNvSpPr>
          <p:nvPr/>
        </p:nvSpPr>
        <p:spPr>
          <a:xfrm>
            <a:off x="2717442" y="4151908"/>
            <a:ext cx="6757115" cy="2067917"/>
          </a:xfrm>
          <a:prstGeom prst="rect">
            <a:avLst/>
          </a:prstGeom>
          <a:no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200" dirty="0" smtClean="0">
                <a:solidFill>
                  <a:schemeClr val="bg1"/>
                </a:solidFill>
                <a:latin typeface="Roboto" panose="02000000000000000000" pitchFamily="2" charset="0"/>
                <a:ea typeface="Roboto" panose="02000000000000000000" pitchFamily="2" charset="0"/>
              </a:rPr>
              <a:t>Jornadas </a:t>
            </a:r>
            <a:r>
              <a:rPr lang="es-ES" sz="3200" dirty="0">
                <a:solidFill>
                  <a:schemeClr val="bg1"/>
                </a:solidFill>
                <a:latin typeface="Roboto" panose="02000000000000000000" pitchFamily="2" charset="0"/>
                <a:ea typeface="Roboto" panose="02000000000000000000" pitchFamily="2" charset="0"/>
              </a:rPr>
              <a:t>de presentación de </a:t>
            </a:r>
            <a:endParaRPr lang="es-ES" sz="3200" dirty="0" smtClean="0">
              <a:solidFill>
                <a:schemeClr val="bg1"/>
              </a:solidFill>
              <a:latin typeface="Roboto" panose="02000000000000000000" pitchFamily="2" charset="0"/>
              <a:ea typeface="Roboto" panose="02000000000000000000" pitchFamily="2" charset="0"/>
            </a:endParaRPr>
          </a:p>
          <a:p>
            <a:pPr marL="0" indent="0" algn="ctr">
              <a:buNone/>
            </a:pPr>
            <a:r>
              <a:rPr lang="es-ES" sz="3200" dirty="0" smtClean="0">
                <a:solidFill>
                  <a:schemeClr val="bg1"/>
                </a:solidFill>
                <a:latin typeface="Roboto" panose="02000000000000000000" pitchFamily="2" charset="0"/>
                <a:ea typeface="Roboto" panose="02000000000000000000" pitchFamily="2" charset="0"/>
              </a:rPr>
              <a:t>Tesis </a:t>
            </a:r>
            <a:r>
              <a:rPr lang="es-ES" sz="3200" dirty="0">
                <a:solidFill>
                  <a:schemeClr val="bg1"/>
                </a:solidFill>
                <a:latin typeface="Roboto" panose="02000000000000000000" pitchFamily="2" charset="0"/>
                <a:ea typeface="Roboto" panose="02000000000000000000" pitchFamily="2" charset="0"/>
              </a:rPr>
              <a:t>Doctorales</a:t>
            </a:r>
            <a:endParaRPr lang="en-US" sz="3200" dirty="0">
              <a:solidFill>
                <a:schemeClr val="bg1"/>
              </a:solidFill>
              <a:latin typeface="Roboto" panose="02000000000000000000" pitchFamily="2" charset="0"/>
              <a:ea typeface="Roboto" panose="02000000000000000000" pitchFamily="2" charset="0"/>
            </a:endParaRPr>
          </a:p>
          <a:p>
            <a:pPr marL="0" indent="0" algn="ctr">
              <a:buNone/>
            </a:pPr>
            <a:r>
              <a:rPr lang="es-ES" sz="3200" dirty="0" smtClean="0">
                <a:solidFill>
                  <a:schemeClr val="bg1"/>
                </a:solidFill>
                <a:latin typeface="Roboto" panose="02000000000000000000" pitchFamily="2" charset="0"/>
                <a:ea typeface="Roboto" panose="02000000000000000000" pitchFamily="2" charset="0"/>
              </a:rPr>
              <a:t> </a:t>
            </a:r>
            <a:endParaRPr lang="en-US" sz="3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998132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cxnSp>
        <p:nvCxnSpPr>
          <p:cNvPr id="31" name="Conector recto 30"/>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Título 1"/>
          <p:cNvSpPr txBox="1">
            <a:spLocks/>
          </p:cNvSpPr>
          <p:nvPr/>
        </p:nvSpPr>
        <p:spPr>
          <a:xfrm>
            <a:off x="839788" y="193675"/>
            <a:ext cx="10515600" cy="1325563"/>
          </a:xfrm>
          <a:prstGeom prst="rect">
            <a:avLst/>
          </a:prstGeom>
        </p:spPr>
        <p:txBody>
          <a:bodyPr vert="horz" lIns="91440" tIns="45720" rIns="91440" bIns="45720" rtlCol="0" anchor="ctr">
            <a:normAutofit/>
          </a:bodyPr>
          <a:lstStyle>
            <a:lvl1pPr>
              <a:lnSpc>
                <a:spcPct val="90000"/>
              </a:lnSpc>
              <a:spcBef>
                <a:spcPct val="0"/>
              </a:spcBef>
              <a:buNone/>
              <a:defRPr sz="3600">
                <a:solidFill>
                  <a:srgbClr val="AA70DA"/>
                </a:solidFill>
                <a:latin typeface="+mj-lt"/>
                <a:ea typeface="+mj-ea"/>
                <a:cs typeface="+mj-cs"/>
              </a:defRPr>
            </a:lvl1pPr>
          </a:lstStyle>
          <a:p>
            <a:r>
              <a:rPr lang="es-ES" dirty="0"/>
              <a:t>1. Introducción</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10</a:t>
            </a:fld>
            <a:endParaRPr lang="en-GB" dirty="0"/>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Tree>
    <p:extLst>
      <p:ext uri="{BB962C8B-B14F-4D97-AF65-F5344CB8AC3E}">
        <p14:creationId xmlns:p14="http://schemas.microsoft.com/office/powerpoint/2010/main" val="226212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cxnSp>
        <p:nvCxnSpPr>
          <p:cNvPr id="31" name="Conector recto 30"/>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Título 1"/>
          <p:cNvSpPr txBox="1">
            <a:spLocks/>
          </p:cNvSpPr>
          <p:nvPr/>
        </p:nvSpPr>
        <p:spPr>
          <a:xfrm>
            <a:off x="839788" y="193675"/>
            <a:ext cx="10515600" cy="1325563"/>
          </a:xfrm>
          <a:prstGeom prst="rect">
            <a:avLst/>
          </a:prstGeom>
        </p:spPr>
        <p:txBody>
          <a:bodyPr vert="horz" lIns="91440" tIns="45720" rIns="91440" bIns="45720" rtlCol="0" anchor="ctr">
            <a:normAutofit/>
          </a:bodyPr>
          <a:lstStyle>
            <a:lvl1pPr>
              <a:lnSpc>
                <a:spcPct val="90000"/>
              </a:lnSpc>
              <a:spcBef>
                <a:spcPct val="0"/>
              </a:spcBef>
              <a:buNone/>
              <a:defRPr sz="3600">
                <a:solidFill>
                  <a:srgbClr val="AA70DA"/>
                </a:solidFill>
                <a:latin typeface="+mj-lt"/>
                <a:ea typeface="+mj-ea"/>
                <a:cs typeface="+mj-cs"/>
              </a:defRPr>
            </a:lvl1pPr>
          </a:lstStyle>
          <a:p>
            <a:r>
              <a:rPr lang="es-ES" dirty="0"/>
              <a:t>1. Introducción</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11</a:t>
            </a:fld>
            <a:endParaRPr lang="en-GB" dirty="0"/>
          </a:p>
        </p:txBody>
      </p:sp>
      <p:sp>
        <p:nvSpPr>
          <p:cNvPr id="3" name="Rectángulo 2"/>
          <p:cNvSpPr/>
          <p:nvPr/>
        </p:nvSpPr>
        <p:spPr>
          <a:xfrm>
            <a:off x="8183150" y="2519309"/>
            <a:ext cx="2780125"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 </a:t>
            </a:r>
            <a:r>
              <a:rPr lang="es-ES" sz="1400" dirty="0">
                <a:latin typeface="Segoe UI Light" panose="020B0502040204020203" pitchFamily="34" charset="0"/>
                <a:cs typeface="Segoe UI Light" panose="020B0502040204020203" pitchFamily="34" charset="0"/>
              </a:rPr>
              <a:t>los </a:t>
            </a:r>
            <a:r>
              <a:rPr lang="es-ES" sz="1400" dirty="0">
                <a:solidFill>
                  <a:srgbClr val="852383"/>
                </a:solidFill>
                <a:latin typeface="Segoe UI Semibold" panose="020B0702040204020203" pitchFamily="34" charset="0"/>
                <a:cs typeface="Segoe UI Semibold" panose="020B0702040204020203" pitchFamily="34" charset="0"/>
              </a:rPr>
              <a:t>costes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energéticos</a:t>
            </a:r>
            <a:r>
              <a:rPr lang="es-ES" sz="1400" dirty="0">
                <a:latin typeface="Segoe UI Light" panose="020B0502040204020203" pitchFamily="34" charset="0"/>
                <a:cs typeface="Segoe UI Light" panose="020B0502040204020203" pitchFamily="34" charset="0"/>
              </a:rPr>
              <a:t> en el diseño.</a:t>
            </a:r>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
        <p:nvSpPr>
          <p:cNvPr id="38" name="Rectángulo 37"/>
          <p:cNvSpPr/>
          <p:nvPr/>
        </p:nvSpPr>
        <p:spPr>
          <a:xfrm>
            <a:off x="7858586" y="2559686"/>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2</a:t>
            </a:r>
            <a:endParaRPr lang="es-ES" sz="1600" b="1" baseline="-25000" dirty="0">
              <a:solidFill>
                <a:srgbClr val="6FB9F1"/>
              </a:solidFill>
              <a:latin typeface="+mj-lt"/>
              <a:cs typeface="Segoe UI Semibold" panose="020B0702040204020203" pitchFamily="34" charset="0"/>
            </a:endParaRPr>
          </a:p>
        </p:txBody>
      </p:sp>
    </p:spTree>
    <p:extLst>
      <p:ext uri="{BB962C8B-B14F-4D97-AF65-F5344CB8AC3E}">
        <p14:creationId xmlns:p14="http://schemas.microsoft.com/office/powerpoint/2010/main" val="39723350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cxnSp>
        <p:nvCxnSpPr>
          <p:cNvPr id="31" name="Conector recto 30"/>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Título 1"/>
          <p:cNvSpPr txBox="1">
            <a:spLocks/>
          </p:cNvSpPr>
          <p:nvPr/>
        </p:nvSpPr>
        <p:spPr>
          <a:xfrm>
            <a:off x="839788" y="193675"/>
            <a:ext cx="10515600" cy="1325563"/>
          </a:xfrm>
          <a:prstGeom prst="rect">
            <a:avLst/>
          </a:prstGeom>
        </p:spPr>
        <p:txBody>
          <a:bodyPr vert="horz" lIns="91440" tIns="45720" rIns="91440" bIns="45720" rtlCol="0" anchor="ctr">
            <a:normAutofit/>
          </a:bodyPr>
          <a:lstStyle>
            <a:lvl1pPr>
              <a:lnSpc>
                <a:spcPct val="90000"/>
              </a:lnSpc>
              <a:spcBef>
                <a:spcPct val="0"/>
              </a:spcBef>
              <a:buNone/>
              <a:defRPr sz="3600">
                <a:solidFill>
                  <a:srgbClr val="AA70DA"/>
                </a:solidFill>
                <a:latin typeface="+mj-lt"/>
                <a:ea typeface="+mj-ea"/>
                <a:cs typeface="+mj-cs"/>
              </a:defRPr>
            </a:lvl1pPr>
          </a:lstStyle>
          <a:p>
            <a:r>
              <a:rPr lang="es-ES" dirty="0"/>
              <a:t>1. Introducción</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12</a:t>
            </a:fld>
            <a:endParaRPr lang="en-GB" dirty="0"/>
          </a:p>
        </p:txBody>
      </p:sp>
      <p:sp>
        <p:nvSpPr>
          <p:cNvPr id="3" name="Rectángulo 2"/>
          <p:cNvSpPr/>
          <p:nvPr/>
        </p:nvSpPr>
        <p:spPr>
          <a:xfrm>
            <a:off x="8183150" y="2519309"/>
            <a:ext cx="2780125"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 </a:t>
            </a:r>
            <a:r>
              <a:rPr lang="es-ES" sz="1400" dirty="0">
                <a:latin typeface="Segoe UI Light" panose="020B0502040204020203" pitchFamily="34" charset="0"/>
                <a:cs typeface="Segoe UI Light" panose="020B0502040204020203" pitchFamily="34" charset="0"/>
              </a:rPr>
              <a:t>los </a:t>
            </a:r>
            <a:r>
              <a:rPr lang="es-ES" sz="1400" dirty="0">
                <a:solidFill>
                  <a:srgbClr val="852383"/>
                </a:solidFill>
                <a:latin typeface="Segoe UI Semibold" panose="020B0702040204020203" pitchFamily="34" charset="0"/>
                <a:cs typeface="Segoe UI Semibold" panose="020B0702040204020203" pitchFamily="34" charset="0"/>
              </a:rPr>
              <a:t>costes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energéticos</a:t>
            </a:r>
            <a:r>
              <a:rPr lang="es-ES" sz="1400" dirty="0">
                <a:latin typeface="Segoe UI Light" panose="020B0502040204020203" pitchFamily="34" charset="0"/>
                <a:cs typeface="Segoe UI Light" panose="020B0502040204020203" pitchFamily="34" charset="0"/>
              </a:rPr>
              <a:t> en el diseño.</a:t>
            </a:r>
          </a:p>
        </p:txBody>
      </p:sp>
      <p:sp>
        <p:nvSpPr>
          <p:cNvPr id="4" name="Rectángulo 3"/>
          <p:cNvSpPr/>
          <p:nvPr/>
        </p:nvSpPr>
        <p:spPr>
          <a:xfrm>
            <a:off x="7100737" y="3925118"/>
            <a:ext cx="4253062" cy="1061829"/>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Establecer </a:t>
            </a:r>
            <a:r>
              <a:rPr lang="es-ES" sz="1400" dirty="0">
                <a:latin typeface="Segoe UI Light" panose="020B0502040204020203" pitchFamily="34" charset="0"/>
                <a:cs typeface="Segoe UI Light" panose="020B0502040204020203" pitchFamily="34" charset="0"/>
              </a:rPr>
              <a:t>una </a:t>
            </a:r>
            <a:r>
              <a:rPr lang="es-ES" sz="1400" dirty="0">
                <a:solidFill>
                  <a:srgbClr val="852383"/>
                </a:solidFill>
                <a:latin typeface="Segoe UI Semibold" panose="020B0702040204020203" pitchFamily="34" charset="0"/>
                <a:cs typeface="Segoe UI Semibold" panose="020B0702040204020203" pitchFamily="34" charset="0"/>
              </a:rPr>
              <a:t>metodología</a:t>
            </a:r>
            <a:r>
              <a:rPr lang="es-ES" sz="1400" dirty="0">
                <a:latin typeface="Segoe UI Light" panose="020B0502040204020203" pitchFamily="34" charset="0"/>
                <a:cs typeface="Segoe UI Light" panose="020B0502040204020203" pitchFamily="34" charset="0"/>
              </a:rPr>
              <a:t> de diseño que permita </a:t>
            </a:r>
            <a:r>
              <a:rPr lang="es-ES" sz="1400" dirty="0">
                <a:solidFill>
                  <a:srgbClr val="852383"/>
                </a:solidFill>
                <a:latin typeface="Segoe UI Semibold" panose="020B0702040204020203" pitchFamily="34" charset="0"/>
                <a:cs typeface="Segoe UI Semibold" panose="020B0702040204020203" pitchFamily="34" charset="0"/>
              </a:rPr>
              <a:t>obtener</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directamente</a:t>
            </a:r>
            <a:r>
              <a:rPr lang="es-ES" sz="1400" dirty="0">
                <a:latin typeface="Segoe UI Light" panose="020B0502040204020203" pitchFamily="34" charset="0"/>
                <a:cs typeface="Segoe UI Light" panose="020B0502040204020203" pitchFamily="34" charset="0"/>
              </a:rPr>
              <a:t> los </a:t>
            </a:r>
            <a:r>
              <a:rPr lang="es-ES" sz="1400" dirty="0">
                <a:solidFill>
                  <a:srgbClr val="852383"/>
                </a:solidFill>
                <a:latin typeface="Segoe UI Semibold" panose="020B0702040204020203" pitchFamily="34" charset="0"/>
                <a:cs typeface="Segoe UI Semibold" panose="020B0702040204020203" pitchFamily="34" charset="0"/>
              </a:rPr>
              <a:t>diámetros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óptimos</a:t>
            </a:r>
            <a:r>
              <a:rPr lang="es-ES" sz="1400" dirty="0">
                <a:latin typeface="Segoe UI Light" panose="020B0502040204020203" pitchFamily="34" charset="0"/>
                <a:cs typeface="Segoe UI Light" panose="020B0502040204020203" pitchFamily="34" charset="0"/>
              </a:rPr>
              <a:t> de las tuberías. La metodología debe ser </a:t>
            </a:r>
            <a:r>
              <a:rPr lang="es-ES" sz="1400" dirty="0">
                <a:solidFill>
                  <a:srgbClr val="852383"/>
                </a:solidFill>
                <a:latin typeface="Segoe UI Semibold" panose="020B0702040204020203" pitchFamily="34" charset="0"/>
                <a:cs typeface="Segoe UI Semibold" panose="020B0702040204020203" pitchFamily="34" charset="0"/>
              </a:rPr>
              <a:t>práctica.</a:t>
            </a:r>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
        <p:nvSpPr>
          <p:cNvPr id="39" name="Rectángulo 38"/>
          <p:cNvSpPr/>
          <p:nvPr/>
        </p:nvSpPr>
        <p:spPr>
          <a:xfrm>
            <a:off x="6725795" y="3960904"/>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3</a:t>
            </a:r>
            <a:endParaRPr lang="es-ES" sz="1600" b="1" baseline="-25000" dirty="0">
              <a:solidFill>
                <a:srgbClr val="6FB9F1"/>
              </a:solidFill>
              <a:latin typeface="+mj-lt"/>
              <a:cs typeface="Segoe UI Semibold" panose="020B0702040204020203" pitchFamily="34" charset="0"/>
            </a:endParaRPr>
          </a:p>
        </p:txBody>
      </p:sp>
      <p:sp>
        <p:nvSpPr>
          <p:cNvPr id="45" name="Rectángulo 44"/>
          <p:cNvSpPr/>
          <p:nvPr/>
        </p:nvSpPr>
        <p:spPr>
          <a:xfrm>
            <a:off x="7858586" y="2559686"/>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2</a:t>
            </a:r>
            <a:endParaRPr lang="es-ES" sz="1600" b="1" baseline="-25000" dirty="0">
              <a:solidFill>
                <a:srgbClr val="6FB9F1"/>
              </a:solidFill>
              <a:latin typeface="+mj-lt"/>
              <a:cs typeface="Segoe UI Semibold" panose="020B0702040204020203" pitchFamily="34" charset="0"/>
            </a:endParaRPr>
          </a:p>
        </p:txBody>
      </p:sp>
    </p:spTree>
    <p:extLst>
      <p:ext uri="{BB962C8B-B14F-4D97-AF65-F5344CB8AC3E}">
        <p14:creationId xmlns:p14="http://schemas.microsoft.com/office/powerpoint/2010/main" val="109117502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cxnSp>
        <p:nvCxnSpPr>
          <p:cNvPr id="31" name="Conector recto 30"/>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Título 1"/>
          <p:cNvSpPr txBox="1">
            <a:spLocks/>
          </p:cNvSpPr>
          <p:nvPr/>
        </p:nvSpPr>
        <p:spPr>
          <a:xfrm>
            <a:off x="839788" y="193675"/>
            <a:ext cx="10515600" cy="1325563"/>
          </a:xfrm>
          <a:prstGeom prst="rect">
            <a:avLst/>
          </a:prstGeom>
        </p:spPr>
        <p:txBody>
          <a:bodyPr vert="horz" lIns="91440" tIns="45720" rIns="91440" bIns="45720" rtlCol="0" anchor="ctr">
            <a:normAutofit/>
          </a:bodyPr>
          <a:lstStyle>
            <a:lvl1pPr>
              <a:lnSpc>
                <a:spcPct val="90000"/>
              </a:lnSpc>
              <a:spcBef>
                <a:spcPct val="0"/>
              </a:spcBef>
              <a:buNone/>
              <a:defRPr sz="3600">
                <a:solidFill>
                  <a:srgbClr val="AA70DA"/>
                </a:solidFill>
                <a:latin typeface="+mj-lt"/>
                <a:ea typeface="+mj-ea"/>
                <a:cs typeface="+mj-cs"/>
              </a:defRPr>
            </a:lvl1pPr>
          </a:lstStyle>
          <a:p>
            <a:r>
              <a:rPr lang="es-ES" dirty="0"/>
              <a:t>1. Introducción</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13</a:t>
            </a:fld>
            <a:endParaRPr lang="en-GB" dirty="0"/>
          </a:p>
        </p:txBody>
      </p:sp>
      <p:sp>
        <p:nvSpPr>
          <p:cNvPr id="3" name="Rectángulo 2"/>
          <p:cNvSpPr/>
          <p:nvPr/>
        </p:nvSpPr>
        <p:spPr>
          <a:xfrm>
            <a:off x="8183150" y="2519309"/>
            <a:ext cx="2780125"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 </a:t>
            </a:r>
            <a:r>
              <a:rPr lang="es-ES" sz="1400" dirty="0">
                <a:latin typeface="Segoe UI Light" panose="020B0502040204020203" pitchFamily="34" charset="0"/>
                <a:cs typeface="Segoe UI Light" panose="020B0502040204020203" pitchFamily="34" charset="0"/>
              </a:rPr>
              <a:t>los </a:t>
            </a:r>
            <a:r>
              <a:rPr lang="es-ES" sz="1400" dirty="0">
                <a:solidFill>
                  <a:srgbClr val="852383"/>
                </a:solidFill>
                <a:latin typeface="Segoe UI Semibold" panose="020B0702040204020203" pitchFamily="34" charset="0"/>
                <a:cs typeface="Segoe UI Semibold" panose="020B0702040204020203" pitchFamily="34" charset="0"/>
              </a:rPr>
              <a:t>costes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energéticos</a:t>
            </a:r>
            <a:r>
              <a:rPr lang="es-ES" sz="1400" dirty="0">
                <a:latin typeface="Segoe UI Light" panose="020B0502040204020203" pitchFamily="34" charset="0"/>
                <a:cs typeface="Segoe UI Light" panose="020B0502040204020203" pitchFamily="34" charset="0"/>
              </a:rPr>
              <a:t> en el diseño.</a:t>
            </a:r>
          </a:p>
        </p:txBody>
      </p:sp>
      <p:sp>
        <p:nvSpPr>
          <p:cNvPr id="4" name="Rectángulo 3"/>
          <p:cNvSpPr/>
          <p:nvPr/>
        </p:nvSpPr>
        <p:spPr>
          <a:xfrm>
            <a:off x="7100737" y="3925118"/>
            <a:ext cx="4253062" cy="1061829"/>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Establecer </a:t>
            </a:r>
            <a:r>
              <a:rPr lang="es-ES" sz="1400" dirty="0">
                <a:latin typeface="Segoe UI Light" panose="020B0502040204020203" pitchFamily="34" charset="0"/>
                <a:cs typeface="Segoe UI Light" panose="020B0502040204020203" pitchFamily="34" charset="0"/>
              </a:rPr>
              <a:t>una </a:t>
            </a:r>
            <a:r>
              <a:rPr lang="es-ES" sz="1400" dirty="0">
                <a:solidFill>
                  <a:srgbClr val="852383"/>
                </a:solidFill>
                <a:latin typeface="Segoe UI Semibold" panose="020B0702040204020203" pitchFamily="34" charset="0"/>
                <a:cs typeface="Segoe UI Semibold" panose="020B0702040204020203" pitchFamily="34" charset="0"/>
              </a:rPr>
              <a:t>metodología</a:t>
            </a:r>
            <a:r>
              <a:rPr lang="es-ES" sz="1400" dirty="0">
                <a:latin typeface="Segoe UI Light" panose="020B0502040204020203" pitchFamily="34" charset="0"/>
                <a:cs typeface="Segoe UI Light" panose="020B0502040204020203" pitchFamily="34" charset="0"/>
              </a:rPr>
              <a:t> de diseño que permita </a:t>
            </a:r>
            <a:r>
              <a:rPr lang="es-ES" sz="1400" dirty="0">
                <a:solidFill>
                  <a:srgbClr val="852383"/>
                </a:solidFill>
                <a:latin typeface="Segoe UI Semibold" panose="020B0702040204020203" pitchFamily="34" charset="0"/>
                <a:cs typeface="Segoe UI Semibold" panose="020B0702040204020203" pitchFamily="34" charset="0"/>
              </a:rPr>
              <a:t>obtener</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directamente</a:t>
            </a:r>
            <a:r>
              <a:rPr lang="es-ES" sz="1400" dirty="0">
                <a:latin typeface="Segoe UI Light" panose="020B0502040204020203" pitchFamily="34" charset="0"/>
                <a:cs typeface="Segoe UI Light" panose="020B0502040204020203" pitchFamily="34" charset="0"/>
              </a:rPr>
              <a:t> los </a:t>
            </a:r>
            <a:r>
              <a:rPr lang="es-ES" sz="1400" dirty="0">
                <a:solidFill>
                  <a:srgbClr val="852383"/>
                </a:solidFill>
                <a:latin typeface="Segoe UI Semibold" panose="020B0702040204020203" pitchFamily="34" charset="0"/>
                <a:cs typeface="Segoe UI Semibold" panose="020B0702040204020203" pitchFamily="34" charset="0"/>
              </a:rPr>
              <a:t>diámetros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óptimos</a:t>
            </a:r>
            <a:r>
              <a:rPr lang="es-ES" sz="1400" dirty="0">
                <a:latin typeface="Segoe UI Light" panose="020B0502040204020203" pitchFamily="34" charset="0"/>
                <a:cs typeface="Segoe UI Light" panose="020B0502040204020203" pitchFamily="34" charset="0"/>
              </a:rPr>
              <a:t> de las tuberías. La metodología debe ser </a:t>
            </a:r>
            <a:r>
              <a:rPr lang="es-ES" sz="1400" dirty="0">
                <a:solidFill>
                  <a:srgbClr val="852383"/>
                </a:solidFill>
                <a:latin typeface="Segoe UI Semibold" panose="020B0702040204020203" pitchFamily="34" charset="0"/>
                <a:cs typeface="Segoe UI Semibold" panose="020B0702040204020203" pitchFamily="34" charset="0"/>
              </a:rPr>
              <a:t>práctica.</a:t>
            </a:r>
          </a:p>
        </p:txBody>
      </p:sp>
      <p:sp>
        <p:nvSpPr>
          <p:cNvPr id="5" name="Rectángulo 4"/>
          <p:cNvSpPr/>
          <p:nvPr/>
        </p:nvSpPr>
        <p:spPr>
          <a:xfrm>
            <a:off x="3868046" y="5246370"/>
            <a:ext cx="1434113"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latin typeface="Segoe UI Light" panose="020B0502040204020203" pitchFamily="34" charset="0"/>
                <a:cs typeface="Segoe UI Light" panose="020B0502040204020203" pitchFamily="34" charset="0"/>
              </a:rPr>
              <a:t>Aplicar en </a:t>
            </a:r>
            <a:r>
              <a:rPr lang="es-ES" sz="1400" dirty="0">
                <a:solidFill>
                  <a:srgbClr val="852383"/>
                </a:solidFill>
                <a:latin typeface="Segoe UI Semibold" panose="020B0702040204020203" pitchFamily="34" charset="0"/>
                <a:cs typeface="Segoe UI Semibold" panose="020B0702040204020203" pitchFamily="34" charset="0"/>
              </a:rPr>
              <a:t>caso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estudio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a:t>
            </a:r>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
        <p:nvSpPr>
          <p:cNvPr id="39" name="Rectángulo 38"/>
          <p:cNvSpPr/>
          <p:nvPr/>
        </p:nvSpPr>
        <p:spPr>
          <a:xfrm>
            <a:off x="6725795" y="3960904"/>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3</a:t>
            </a:r>
            <a:endParaRPr lang="es-ES" sz="1600" b="1" baseline="-25000" dirty="0">
              <a:solidFill>
                <a:srgbClr val="6FB9F1"/>
              </a:solidFill>
              <a:latin typeface="+mj-lt"/>
              <a:cs typeface="Segoe UI Semibold" panose="020B0702040204020203" pitchFamily="34" charset="0"/>
            </a:endParaRPr>
          </a:p>
        </p:txBody>
      </p:sp>
      <p:sp>
        <p:nvSpPr>
          <p:cNvPr id="41" name="Rectángulo 40"/>
          <p:cNvSpPr/>
          <p:nvPr/>
        </p:nvSpPr>
        <p:spPr>
          <a:xfrm>
            <a:off x="3491011" y="5277148"/>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4</a:t>
            </a:r>
            <a:endParaRPr lang="es-ES" sz="1600" b="1" baseline="-25000" dirty="0">
              <a:solidFill>
                <a:srgbClr val="6FB9F1"/>
              </a:solidFill>
              <a:latin typeface="+mj-lt"/>
              <a:cs typeface="Segoe UI Semibold" panose="020B0702040204020203" pitchFamily="34" charset="0"/>
            </a:endParaRPr>
          </a:p>
        </p:txBody>
      </p:sp>
      <p:sp>
        <p:nvSpPr>
          <p:cNvPr id="45" name="Rectángulo 44"/>
          <p:cNvSpPr/>
          <p:nvPr/>
        </p:nvSpPr>
        <p:spPr>
          <a:xfrm>
            <a:off x="7858586" y="2559686"/>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2</a:t>
            </a:r>
            <a:endParaRPr lang="es-ES" sz="1600" b="1" baseline="-25000" dirty="0">
              <a:solidFill>
                <a:srgbClr val="6FB9F1"/>
              </a:solidFill>
              <a:latin typeface="+mj-lt"/>
              <a:cs typeface="Segoe UI Semibold" panose="020B0702040204020203" pitchFamily="34" charset="0"/>
            </a:endParaRPr>
          </a:p>
        </p:txBody>
      </p:sp>
    </p:spTree>
    <p:extLst>
      <p:ext uri="{BB962C8B-B14F-4D97-AF65-F5344CB8AC3E}">
        <p14:creationId xmlns:p14="http://schemas.microsoft.com/office/powerpoint/2010/main" val="36770567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 t="32203" r="-48" b="28030"/>
          <a:stretch/>
        </p:blipFill>
        <p:spPr>
          <a:xfrm>
            <a:off x="0" y="0"/>
            <a:ext cx="12192000" cy="6857999"/>
          </a:xfrm>
          <a:prstGeom prst="rect">
            <a:avLst/>
          </a:prstGeom>
        </p:spPr>
      </p:pic>
      <p:sp>
        <p:nvSpPr>
          <p:cNvPr id="4" name="Rectángulo 3"/>
          <p:cNvSpPr/>
          <p:nvPr/>
        </p:nvSpPr>
        <p:spPr>
          <a:xfrm>
            <a:off x="0" y="1901371"/>
            <a:ext cx="12192000" cy="2219868"/>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1451428" y="2321004"/>
            <a:ext cx="9289144" cy="1107996"/>
          </a:xfrm>
          <a:prstGeom prst="rect">
            <a:avLst/>
          </a:prstGeom>
          <a:noFill/>
        </p:spPr>
        <p:txBody>
          <a:bodyPr wrap="square" rtlCol="0" anchor="ctr">
            <a:spAutoFit/>
          </a:bodyPr>
          <a:lstStyle/>
          <a:p>
            <a:pPr algn="ctr"/>
            <a:r>
              <a:rPr lang="es-ES" sz="6600" dirty="0" smtClean="0">
                <a:solidFill>
                  <a:schemeClr val="bg1"/>
                </a:solidFill>
                <a:latin typeface="+mj-lt"/>
                <a:ea typeface="+mj-ea"/>
                <a:cs typeface="+mj-cs"/>
              </a:rPr>
              <a:t>2. Estado del Arte</a:t>
            </a:r>
            <a:endParaRPr lang="en-GB" sz="6600" dirty="0">
              <a:solidFill>
                <a:schemeClr val="bg1"/>
              </a:solidFill>
              <a:latin typeface="+mj-lt"/>
              <a:ea typeface="+mj-ea"/>
              <a:cs typeface="+mj-cs"/>
            </a:endParaRPr>
          </a:p>
        </p:txBody>
      </p:sp>
      <p:sp>
        <p:nvSpPr>
          <p:cNvPr id="2" name="Marcador de número de diapositiva 1"/>
          <p:cNvSpPr>
            <a:spLocks noGrp="1"/>
          </p:cNvSpPr>
          <p:nvPr>
            <p:ph type="sldNum" sz="quarter" idx="12"/>
          </p:nvPr>
        </p:nvSpPr>
        <p:spPr/>
        <p:txBody>
          <a:bodyPr/>
          <a:lstStyle/>
          <a:p>
            <a:fld id="{4947A44E-E405-4387-BB11-0B902EE3D3FB}" type="slidenum">
              <a:rPr lang="en-GB" smtClean="0"/>
              <a:t>14</a:t>
            </a:fld>
            <a:endParaRPr lang="en-GB" dirty="0"/>
          </a:p>
        </p:txBody>
      </p:sp>
    </p:spTree>
    <p:extLst>
      <p:ext uri="{BB962C8B-B14F-4D97-AF65-F5344CB8AC3E}">
        <p14:creationId xmlns:p14="http://schemas.microsoft.com/office/powerpoint/2010/main" val="359924347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1068604" y="2830287"/>
            <a:ext cx="6674230" cy="36300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t>
            </a:r>
            <a:r>
              <a:rPr lang="es-ES" sz="3600" dirty="0" smtClean="0">
                <a:solidFill>
                  <a:srgbClr val="AA70DA"/>
                </a:solidFill>
              </a:rPr>
              <a:t>arte</a:t>
            </a:r>
            <a:endParaRPr lang="en-GB" sz="3600" dirty="0">
              <a:solidFill>
                <a:srgbClr val="AA70DA"/>
              </a:solidFill>
            </a:endParaRPr>
          </a:p>
        </p:txBody>
      </p:sp>
      <p:cxnSp>
        <p:nvCxnSpPr>
          <p:cNvPr id="7" name="Conector recto de flecha 6"/>
          <p:cNvCxnSpPr/>
          <p:nvPr/>
        </p:nvCxnSpPr>
        <p:spPr>
          <a:xfrm flipH="1" flipV="1">
            <a:off x="2388920" y="3697348"/>
            <a:ext cx="0" cy="202517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2407062" y="5722523"/>
            <a:ext cx="435823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110007" y="3121628"/>
            <a:ext cx="557826" cy="461665"/>
          </a:xfrm>
          <a:prstGeom prst="rect">
            <a:avLst/>
          </a:prstGeom>
          <a:noFill/>
        </p:spPr>
        <p:txBody>
          <a:bodyPr wrap="square" rtlCol="0">
            <a:spAutoFit/>
          </a:bodyPr>
          <a:lstStyle/>
          <a:p>
            <a:pPr algn="ctr"/>
            <a:r>
              <a:rPr lang="es-ES_tradnl" sz="2400" dirty="0">
                <a:solidFill>
                  <a:schemeClr val="bg1">
                    <a:lumMod val="50000"/>
                  </a:schemeClr>
                </a:solidFill>
                <a:latin typeface="Segoe UI" panose="020B0502040204020203" pitchFamily="34" charset="0"/>
                <a:cs typeface="Segoe UI" panose="020B0502040204020203" pitchFamily="34" charset="0"/>
              </a:rPr>
              <a:t>q</a:t>
            </a:r>
            <a:endParaRPr lang="es-ES" sz="2400" dirty="0">
              <a:solidFill>
                <a:schemeClr val="bg1">
                  <a:lumMod val="50000"/>
                </a:schemeClr>
              </a:solidFill>
              <a:latin typeface="Segoe UI" panose="020B0502040204020203" pitchFamily="34" charset="0"/>
              <a:cs typeface="Segoe UI" panose="020B0502040204020203" pitchFamily="34" charset="0"/>
            </a:endParaRPr>
          </a:p>
        </p:txBody>
      </p:sp>
      <p:cxnSp>
        <p:nvCxnSpPr>
          <p:cNvPr id="13" name="Conector recto 12"/>
          <p:cNvCxnSpPr/>
          <p:nvPr/>
        </p:nvCxnSpPr>
        <p:spPr>
          <a:xfrm>
            <a:off x="4086326" y="4081464"/>
            <a:ext cx="0" cy="164105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a:off x="2428388" y="4073981"/>
            <a:ext cx="1657938"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6640956" y="5511525"/>
            <a:ext cx="1168569" cy="369332"/>
          </a:xfrm>
          <a:prstGeom prst="rect">
            <a:avLst/>
          </a:prstGeom>
          <a:noFill/>
        </p:spPr>
        <p:txBody>
          <a:bodyPr wrap="square" rtlCol="0">
            <a:spAutoFit/>
          </a:bodyPr>
          <a:lstStyle/>
          <a:p>
            <a:pPr algn="ctr"/>
            <a:r>
              <a:rPr lang="es-ES_tradnl" dirty="0" smtClean="0">
                <a:solidFill>
                  <a:schemeClr val="bg1">
                    <a:lumMod val="50000"/>
                  </a:schemeClr>
                </a:solidFill>
                <a:latin typeface="Segoe UI" panose="020B0502040204020203" pitchFamily="34" charset="0"/>
                <a:cs typeface="Segoe UI" panose="020B0502040204020203" pitchFamily="34" charset="0"/>
              </a:rPr>
              <a:t>tiempo</a:t>
            </a:r>
            <a:endParaRPr lang="es-ES" dirty="0">
              <a:solidFill>
                <a:schemeClr val="bg1">
                  <a:lumMod val="50000"/>
                </a:schemeClr>
              </a:solidFill>
              <a:latin typeface="Segoe UI" panose="020B0502040204020203" pitchFamily="34" charset="0"/>
              <a:cs typeface="Segoe UI" panose="020B0502040204020203" pitchFamily="34" charset="0"/>
            </a:endParaRPr>
          </a:p>
        </p:txBody>
      </p:sp>
      <p:sp>
        <p:nvSpPr>
          <p:cNvPr id="18" name="CuadroTexto 17"/>
          <p:cNvSpPr txBox="1"/>
          <p:nvPr/>
        </p:nvSpPr>
        <p:spPr>
          <a:xfrm>
            <a:off x="1169007" y="3732520"/>
            <a:ext cx="1279145" cy="461665"/>
          </a:xfrm>
          <a:prstGeom prst="rect">
            <a:avLst/>
          </a:prstGeom>
          <a:noFill/>
        </p:spPr>
        <p:txBody>
          <a:bodyPr wrap="square" rtlCol="0">
            <a:spAutoFit/>
          </a:bodyPr>
          <a:lstStyle/>
          <a:p>
            <a:pPr algn="ctr"/>
            <a:r>
              <a:rPr lang="es-ES_tradnl" sz="2400" dirty="0" err="1" smtClean="0">
                <a:latin typeface="Segoe UI" panose="020B0502040204020203" pitchFamily="34" charset="0"/>
                <a:cs typeface="Segoe UI" panose="020B0502040204020203" pitchFamily="34" charset="0"/>
              </a:rPr>
              <a:t>q</a:t>
            </a:r>
            <a:r>
              <a:rPr lang="es-ES_tradnl" sz="2400" baseline="-25000" dirty="0" err="1" smtClean="0">
                <a:latin typeface="Segoe UI" panose="020B0502040204020203" pitchFamily="34" charset="0"/>
                <a:cs typeface="Segoe UI" panose="020B0502040204020203" pitchFamily="34" charset="0"/>
              </a:rPr>
              <a:t>Max</a:t>
            </a:r>
            <a:endParaRPr lang="es-ES" sz="2400" dirty="0">
              <a:latin typeface="Segoe UI" panose="020B0502040204020203" pitchFamily="34" charset="0"/>
              <a:cs typeface="Segoe UI" panose="020B0502040204020203" pitchFamily="34" charset="0"/>
            </a:endParaRPr>
          </a:p>
        </p:txBody>
      </p:sp>
      <p:sp>
        <p:nvSpPr>
          <p:cNvPr id="19" name="CuadroTexto 18"/>
          <p:cNvSpPr txBox="1"/>
          <p:nvPr/>
        </p:nvSpPr>
        <p:spPr>
          <a:xfrm>
            <a:off x="3404907" y="5786727"/>
            <a:ext cx="1362838" cy="584775"/>
          </a:xfrm>
          <a:prstGeom prst="rect">
            <a:avLst/>
          </a:prstGeom>
          <a:noFill/>
        </p:spPr>
        <p:txBody>
          <a:bodyPr wrap="square" rtlCol="0">
            <a:spAutoFit/>
          </a:bodyPr>
          <a:lstStyle/>
          <a:p>
            <a:pPr algn="ctr"/>
            <a:r>
              <a:rPr lang="es-ES_tradnl" sz="1600" dirty="0" smtClean="0">
                <a:latin typeface="Segoe UI" panose="020B0502040204020203" pitchFamily="34" charset="0"/>
                <a:cs typeface="Segoe UI" panose="020B0502040204020203" pitchFamily="34" charset="0"/>
              </a:rPr>
              <a:t>Instante </a:t>
            </a:r>
            <a:r>
              <a:rPr lang="es-ES_tradnl" sz="1600" dirty="0" err="1" smtClean="0">
                <a:latin typeface="Segoe UI" panose="020B0502040204020203" pitchFamily="34" charset="0"/>
                <a:cs typeface="Segoe UI" panose="020B0502040204020203" pitchFamily="34" charset="0"/>
              </a:rPr>
              <a:t>máx</a:t>
            </a:r>
            <a:r>
              <a:rPr lang="es-ES_tradnl" sz="1600" dirty="0" smtClean="0">
                <a:latin typeface="Segoe UI" panose="020B0502040204020203" pitchFamily="34" charset="0"/>
                <a:cs typeface="Segoe UI" panose="020B0502040204020203" pitchFamily="34" charset="0"/>
              </a:rPr>
              <a:t> demanda</a:t>
            </a:r>
            <a:endParaRPr lang="es-ES" sz="1600" dirty="0">
              <a:latin typeface="Segoe UI" panose="020B0502040204020203" pitchFamily="34" charset="0"/>
              <a:cs typeface="Segoe UI" panose="020B0502040204020203" pitchFamily="34" charset="0"/>
            </a:endParaRPr>
          </a:p>
        </p:txBody>
      </p:sp>
      <p:sp>
        <p:nvSpPr>
          <p:cNvPr id="16" name="Almacenamiento de acceso directo 15"/>
          <p:cNvSpPr/>
          <p:nvPr/>
        </p:nvSpPr>
        <p:spPr>
          <a:xfrm>
            <a:off x="4377903" y="3801371"/>
            <a:ext cx="813707" cy="331505"/>
          </a:xfrm>
          <a:prstGeom prst="flowChartMagneticDrum">
            <a:avLst/>
          </a:prstGeom>
          <a:solidFill>
            <a:schemeClr val="accent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adroTexto 20"/>
          <p:cNvSpPr txBox="1"/>
          <p:nvPr/>
        </p:nvSpPr>
        <p:spPr>
          <a:xfrm>
            <a:off x="5184817" y="3809322"/>
            <a:ext cx="2425967" cy="369332"/>
          </a:xfrm>
          <a:prstGeom prst="rect">
            <a:avLst/>
          </a:prstGeom>
          <a:noFill/>
        </p:spPr>
        <p:txBody>
          <a:bodyPr wrap="square" rtlCol="0">
            <a:spAutoFit/>
          </a:bodyPr>
          <a:lstStyle/>
          <a:p>
            <a:pPr algn="ctr"/>
            <a:r>
              <a:rPr lang="es-ES_tradnl" dirty="0" smtClean="0">
                <a:solidFill>
                  <a:schemeClr val="tx1">
                    <a:lumMod val="65000"/>
                    <a:lumOff val="35000"/>
                  </a:schemeClr>
                </a:solidFill>
                <a:latin typeface="Segoe UI Light" panose="020B0502040204020203" pitchFamily="34" charset="0"/>
                <a:cs typeface="Segoe UI Light" panose="020B0502040204020203" pitchFamily="34" charset="0"/>
              </a:rPr>
              <a:t>∅ Sobredimensionado</a:t>
            </a:r>
            <a:endParaRPr lang="es-ES" dirty="0">
              <a:solidFill>
                <a:schemeClr val="tx1">
                  <a:lumMod val="65000"/>
                  <a:lumOff val="35000"/>
                </a:schemeClr>
              </a:solidFill>
              <a:latin typeface="Segoe UI" panose="020B0502040204020203" pitchFamily="34" charset="0"/>
              <a:cs typeface="Segoe UI" panose="020B0502040204020203" pitchFamily="34" charset="0"/>
            </a:endParaRPr>
          </a:p>
        </p:txBody>
      </p:sp>
      <p:cxnSp>
        <p:nvCxnSpPr>
          <p:cNvPr id="22" name="Conector recto 21"/>
          <p:cNvCxnSpPr/>
          <p:nvPr/>
        </p:nvCxnSpPr>
        <p:spPr>
          <a:xfrm flipH="1">
            <a:off x="2407061" y="5223571"/>
            <a:ext cx="3861125" cy="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Almacenamiento de acceso directo 23"/>
          <p:cNvSpPr/>
          <p:nvPr/>
        </p:nvSpPr>
        <p:spPr>
          <a:xfrm>
            <a:off x="6376002" y="5139080"/>
            <a:ext cx="283567" cy="134361"/>
          </a:xfrm>
          <a:prstGeom prst="flowChartMagneticDrum">
            <a:avLst/>
          </a:prstGeom>
          <a:solidFill>
            <a:schemeClr val="accent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uadroTexto 29"/>
          <p:cNvSpPr txBox="1"/>
          <p:nvPr/>
        </p:nvSpPr>
        <p:spPr>
          <a:xfrm>
            <a:off x="1068604" y="4908247"/>
            <a:ext cx="1279145" cy="461665"/>
          </a:xfrm>
          <a:prstGeom prst="rect">
            <a:avLst/>
          </a:prstGeom>
          <a:noFill/>
        </p:spPr>
        <p:txBody>
          <a:bodyPr wrap="square" rtlCol="0">
            <a:spAutoFit/>
          </a:bodyPr>
          <a:lstStyle/>
          <a:p>
            <a:pPr algn="ctr"/>
            <a:r>
              <a:rPr lang="es-ES_tradnl" sz="2400" dirty="0" err="1" smtClean="0">
                <a:latin typeface="Segoe UI" panose="020B0502040204020203" pitchFamily="34" charset="0"/>
                <a:cs typeface="Segoe UI" panose="020B0502040204020203" pitchFamily="34" charset="0"/>
              </a:rPr>
              <a:t>q</a:t>
            </a:r>
            <a:r>
              <a:rPr lang="es-ES_tradnl" sz="2400" baseline="-25000" dirty="0" err="1" smtClean="0">
                <a:latin typeface="Segoe UI" panose="020B0502040204020203" pitchFamily="34" charset="0"/>
                <a:cs typeface="Segoe UI" panose="020B0502040204020203" pitchFamily="34" charset="0"/>
              </a:rPr>
              <a:t>habitual</a:t>
            </a:r>
            <a:endParaRPr lang="es-ES" sz="2400" dirty="0">
              <a:latin typeface="Segoe UI" panose="020B0502040204020203" pitchFamily="34" charset="0"/>
              <a:cs typeface="Segoe UI" panose="020B0502040204020203" pitchFamily="34" charset="0"/>
            </a:endParaRPr>
          </a:p>
        </p:txBody>
      </p:sp>
      <p:sp>
        <p:nvSpPr>
          <p:cNvPr id="31" name="Forma libre 30"/>
          <p:cNvSpPr/>
          <p:nvPr/>
        </p:nvSpPr>
        <p:spPr>
          <a:xfrm>
            <a:off x="2449715" y="4075641"/>
            <a:ext cx="3771900" cy="1197800"/>
          </a:xfrm>
          <a:custGeom>
            <a:avLst/>
            <a:gdLst>
              <a:gd name="connsiteX0" fmla="*/ 0 w 3771900"/>
              <a:gd name="connsiteY0" fmla="*/ 1197800 h 1197800"/>
              <a:gd name="connsiteX1" fmla="*/ 289560 w 3771900"/>
              <a:gd name="connsiteY1" fmla="*/ 1167320 h 1197800"/>
              <a:gd name="connsiteX2" fmla="*/ 472440 w 3771900"/>
              <a:gd name="connsiteY2" fmla="*/ 1053020 h 1197800"/>
              <a:gd name="connsiteX3" fmla="*/ 708660 w 3771900"/>
              <a:gd name="connsiteY3" fmla="*/ 1152080 h 1197800"/>
              <a:gd name="connsiteX4" fmla="*/ 1089660 w 3771900"/>
              <a:gd name="connsiteY4" fmla="*/ 1152080 h 1197800"/>
              <a:gd name="connsiteX5" fmla="*/ 1333500 w 3771900"/>
              <a:gd name="connsiteY5" fmla="*/ 938720 h 1197800"/>
              <a:gd name="connsiteX6" fmla="*/ 1562100 w 3771900"/>
              <a:gd name="connsiteY6" fmla="*/ 54800 h 1197800"/>
              <a:gd name="connsiteX7" fmla="*/ 1859280 w 3771900"/>
              <a:gd name="connsiteY7" fmla="*/ 115760 h 1197800"/>
              <a:gd name="connsiteX8" fmla="*/ 2057400 w 3771900"/>
              <a:gd name="connsiteY8" fmla="*/ 291020 h 1197800"/>
              <a:gd name="connsiteX9" fmla="*/ 2301240 w 3771900"/>
              <a:gd name="connsiteY9" fmla="*/ 793940 h 1197800"/>
              <a:gd name="connsiteX10" fmla="*/ 2529840 w 3771900"/>
              <a:gd name="connsiteY10" fmla="*/ 969200 h 1197800"/>
              <a:gd name="connsiteX11" fmla="*/ 2887980 w 3771900"/>
              <a:gd name="connsiteY11" fmla="*/ 1136840 h 1197800"/>
              <a:gd name="connsiteX12" fmla="*/ 3771900 w 3771900"/>
              <a:gd name="connsiteY12" fmla="*/ 1182560 h 11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1900" h="1197800">
                <a:moveTo>
                  <a:pt x="0" y="1197800"/>
                </a:moveTo>
                <a:cubicBezTo>
                  <a:pt x="105410" y="1194625"/>
                  <a:pt x="210820" y="1191450"/>
                  <a:pt x="289560" y="1167320"/>
                </a:cubicBezTo>
                <a:cubicBezTo>
                  <a:pt x="368300" y="1143190"/>
                  <a:pt x="402590" y="1055560"/>
                  <a:pt x="472440" y="1053020"/>
                </a:cubicBezTo>
                <a:cubicBezTo>
                  <a:pt x="542290" y="1050480"/>
                  <a:pt x="605790" y="1135570"/>
                  <a:pt x="708660" y="1152080"/>
                </a:cubicBezTo>
                <a:cubicBezTo>
                  <a:pt x="811530" y="1168590"/>
                  <a:pt x="985520" y="1187640"/>
                  <a:pt x="1089660" y="1152080"/>
                </a:cubicBezTo>
                <a:cubicBezTo>
                  <a:pt x="1193800" y="1116520"/>
                  <a:pt x="1254760" y="1121600"/>
                  <a:pt x="1333500" y="938720"/>
                </a:cubicBezTo>
                <a:cubicBezTo>
                  <a:pt x="1412240" y="755840"/>
                  <a:pt x="1474470" y="191960"/>
                  <a:pt x="1562100" y="54800"/>
                </a:cubicBezTo>
                <a:cubicBezTo>
                  <a:pt x="1649730" y="-82360"/>
                  <a:pt x="1776730" y="76390"/>
                  <a:pt x="1859280" y="115760"/>
                </a:cubicBezTo>
                <a:cubicBezTo>
                  <a:pt x="1941830" y="155130"/>
                  <a:pt x="1983740" y="177990"/>
                  <a:pt x="2057400" y="291020"/>
                </a:cubicBezTo>
                <a:cubicBezTo>
                  <a:pt x="2131060" y="404050"/>
                  <a:pt x="2222500" y="680910"/>
                  <a:pt x="2301240" y="793940"/>
                </a:cubicBezTo>
                <a:cubicBezTo>
                  <a:pt x="2379980" y="906970"/>
                  <a:pt x="2432050" y="912050"/>
                  <a:pt x="2529840" y="969200"/>
                </a:cubicBezTo>
                <a:cubicBezTo>
                  <a:pt x="2627630" y="1026350"/>
                  <a:pt x="2680970" y="1101280"/>
                  <a:pt x="2887980" y="1136840"/>
                </a:cubicBezTo>
                <a:cubicBezTo>
                  <a:pt x="3094990" y="1172400"/>
                  <a:pt x="3433445" y="1177480"/>
                  <a:pt x="3771900" y="1182560"/>
                </a:cubicBezTo>
              </a:path>
            </a:pathLst>
          </a:custGeom>
          <a:no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uadroTexto 34"/>
          <p:cNvSpPr txBox="1"/>
          <p:nvPr/>
        </p:nvSpPr>
        <p:spPr>
          <a:xfrm>
            <a:off x="5207432" y="4719879"/>
            <a:ext cx="2620706" cy="369332"/>
          </a:xfrm>
          <a:prstGeom prst="rect">
            <a:avLst/>
          </a:prstGeom>
          <a:noFill/>
        </p:spPr>
        <p:txBody>
          <a:bodyPr wrap="square" rtlCol="0">
            <a:spAutoFit/>
          </a:bodyPr>
          <a:lstStyle/>
          <a:p>
            <a:pPr algn="ctr"/>
            <a:r>
              <a:rPr lang="es-ES_tradnl" dirty="0" smtClean="0">
                <a:solidFill>
                  <a:schemeClr val="tx1">
                    <a:lumMod val="65000"/>
                    <a:lumOff val="35000"/>
                  </a:schemeClr>
                </a:solidFill>
                <a:latin typeface="Segoe UI Light" panose="020B0502040204020203" pitchFamily="34" charset="0"/>
                <a:cs typeface="Segoe UI Light" panose="020B0502040204020203" pitchFamily="34" charset="0"/>
              </a:rPr>
              <a:t>∅ Infradimensionado</a:t>
            </a:r>
            <a:endParaRPr lang="es-ES"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38" name="CuadroTexto 37"/>
          <p:cNvSpPr txBox="1"/>
          <p:nvPr/>
        </p:nvSpPr>
        <p:spPr>
          <a:xfrm>
            <a:off x="2956292" y="2980004"/>
            <a:ext cx="2758746" cy="400110"/>
          </a:xfrm>
          <a:prstGeom prst="rect">
            <a:avLst/>
          </a:prstGeom>
          <a:noFill/>
        </p:spPr>
        <p:txBody>
          <a:bodyPr wrap="square" rtlCol="0">
            <a:spAutoFit/>
          </a:bodyPr>
          <a:lstStyle/>
          <a:p>
            <a:pPr algn="ctr"/>
            <a:r>
              <a:rPr lang="es-ES_tradnl" sz="2000" dirty="0">
                <a:solidFill>
                  <a:srgbClr val="CC0099"/>
                </a:solidFill>
                <a:latin typeface="Segoe UI Semibold" panose="020B0702040204020203" pitchFamily="34" charset="0"/>
                <a:cs typeface="Segoe UI Semibold" panose="020B0702040204020203" pitchFamily="34" charset="0"/>
              </a:rPr>
              <a:t>Demanda variable</a:t>
            </a:r>
            <a:endParaRPr lang="es-ES" sz="2000" dirty="0">
              <a:solidFill>
                <a:srgbClr val="CC0099"/>
              </a:solidFill>
              <a:latin typeface="Segoe UI Semibold" panose="020B0702040204020203" pitchFamily="34" charset="0"/>
              <a:cs typeface="Segoe UI Semibold" panose="020B0702040204020203" pitchFamily="34" charset="0"/>
            </a:endParaRPr>
          </a:p>
        </p:txBody>
      </p:sp>
      <p:cxnSp>
        <p:nvCxnSpPr>
          <p:cNvPr id="46" name="Conector recto 45"/>
          <p:cNvCxnSpPr/>
          <p:nvPr/>
        </p:nvCxnSpPr>
        <p:spPr>
          <a:xfrm>
            <a:off x="970417" y="1328039"/>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p:txBody>
      </p:sp>
      <p:sp>
        <p:nvSpPr>
          <p:cNvPr id="32"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spTree>
    <p:extLst>
      <p:ext uri="{BB962C8B-B14F-4D97-AF65-F5344CB8AC3E}">
        <p14:creationId xmlns:p14="http://schemas.microsoft.com/office/powerpoint/2010/main" val="278154890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1068604" y="2830287"/>
            <a:ext cx="6674230" cy="36300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t>
            </a:r>
            <a:r>
              <a:rPr lang="es-ES" sz="3600" dirty="0" smtClean="0">
                <a:solidFill>
                  <a:srgbClr val="AA70DA"/>
                </a:solidFill>
              </a:rPr>
              <a:t>arte</a:t>
            </a:r>
            <a:endParaRPr lang="en-GB" sz="3600" dirty="0">
              <a:solidFill>
                <a:srgbClr val="AA70DA"/>
              </a:solidFill>
            </a:endParaRPr>
          </a:p>
        </p:txBody>
      </p:sp>
      <p:cxnSp>
        <p:nvCxnSpPr>
          <p:cNvPr id="7" name="Conector recto de flecha 6"/>
          <p:cNvCxnSpPr/>
          <p:nvPr/>
        </p:nvCxnSpPr>
        <p:spPr>
          <a:xfrm flipH="1" flipV="1">
            <a:off x="2388920" y="3697348"/>
            <a:ext cx="0" cy="202517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2407062" y="5722523"/>
            <a:ext cx="435823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110007" y="3121628"/>
            <a:ext cx="557826" cy="461665"/>
          </a:xfrm>
          <a:prstGeom prst="rect">
            <a:avLst/>
          </a:prstGeom>
          <a:noFill/>
        </p:spPr>
        <p:txBody>
          <a:bodyPr wrap="square" rtlCol="0">
            <a:spAutoFit/>
          </a:bodyPr>
          <a:lstStyle/>
          <a:p>
            <a:pPr algn="ctr"/>
            <a:r>
              <a:rPr lang="es-ES_tradnl" sz="2400" dirty="0">
                <a:solidFill>
                  <a:schemeClr val="bg1">
                    <a:lumMod val="50000"/>
                  </a:schemeClr>
                </a:solidFill>
                <a:latin typeface="Segoe UI" panose="020B0502040204020203" pitchFamily="34" charset="0"/>
                <a:cs typeface="Segoe UI" panose="020B0502040204020203" pitchFamily="34" charset="0"/>
              </a:rPr>
              <a:t>q</a:t>
            </a:r>
            <a:endParaRPr lang="es-ES" sz="2400" dirty="0">
              <a:solidFill>
                <a:schemeClr val="bg1">
                  <a:lumMod val="50000"/>
                </a:schemeClr>
              </a:solidFill>
              <a:latin typeface="Segoe UI" panose="020B0502040204020203" pitchFamily="34" charset="0"/>
              <a:cs typeface="Segoe UI" panose="020B0502040204020203" pitchFamily="34" charset="0"/>
            </a:endParaRPr>
          </a:p>
        </p:txBody>
      </p:sp>
      <p:cxnSp>
        <p:nvCxnSpPr>
          <p:cNvPr id="13" name="Conector recto 12"/>
          <p:cNvCxnSpPr/>
          <p:nvPr/>
        </p:nvCxnSpPr>
        <p:spPr>
          <a:xfrm>
            <a:off x="4086326" y="4081464"/>
            <a:ext cx="0" cy="164105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a:off x="2428388" y="4073981"/>
            <a:ext cx="1657938"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6640956" y="5511525"/>
            <a:ext cx="1168569" cy="369332"/>
          </a:xfrm>
          <a:prstGeom prst="rect">
            <a:avLst/>
          </a:prstGeom>
          <a:noFill/>
        </p:spPr>
        <p:txBody>
          <a:bodyPr wrap="square" rtlCol="0">
            <a:spAutoFit/>
          </a:bodyPr>
          <a:lstStyle/>
          <a:p>
            <a:pPr algn="ctr"/>
            <a:r>
              <a:rPr lang="es-ES_tradnl" dirty="0" smtClean="0">
                <a:solidFill>
                  <a:schemeClr val="bg1">
                    <a:lumMod val="50000"/>
                  </a:schemeClr>
                </a:solidFill>
                <a:latin typeface="Segoe UI" panose="020B0502040204020203" pitchFamily="34" charset="0"/>
                <a:cs typeface="Segoe UI" panose="020B0502040204020203" pitchFamily="34" charset="0"/>
              </a:rPr>
              <a:t>tiempo</a:t>
            </a:r>
            <a:endParaRPr lang="es-ES" dirty="0">
              <a:solidFill>
                <a:schemeClr val="bg1">
                  <a:lumMod val="50000"/>
                </a:schemeClr>
              </a:solidFill>
              <a:latin typeface="Segoe UI" panose="020B0502040204020203" pitchFamily="34" charset="0"/>
              <a:cs typeface="Segoe UI" panose="020B0502040204020203" pitchFamily="34" charset="0"/>
            </a:endParaRPr>
          </a:p>
        </p:txBody>
      </p:sp>
      <p:sp>
        <p:nvSpPr>
          <p:cNvPr id="18" name="CuadroTexto 17"/>
          <p:cNvSpPr txBox="1"/>
          <p:nvPr/>
        </p:nvSpPr>
        <p:spPr>
          <a:xfrm>
            <a:off x="1169007" y="3732520"/>
            <a:ext cx="1279145" cy="461665"/>
          </a:xfrm>
          <a:prstGeom prst="rect">
            <a:avLst/>
          </a:prstGeom>
          <a:noFill/>
        </p:spPr>
        <p:txBody>
          <a:bodyPr wrap="square" rtlCol="0">
            <a:spAutoFit/>
          </a:bodyPr>
          <a:lstStyle/>
          <a:p>
            <a:pPr algn="ctr"/>
            <a:r>
              <a:rPr lang="es-ES_tradnl" sz="2400" dirty="0" err="1" smtClean="0">
                <a:latin typeface="Segoe UI" panose="020B0502040204020203" pitchFamily="34" charset="0"/>
                <a:cs typeface="Segoe UI" panose="020B0502040204020203" pitchFamily="34" charset="0"/>
              </a:rPr>
              <a:t>q</a:t>
            </a:r>
            <a:r>
              <a:rPr lang="es-ES_tradnl" sz="2400" baseline="-25000" dirty="0" err="1" smtClean="0">
                <a:latin typeface="Segoe UI" panose="020B0502040204020203" pitchFamily="34" charset="0"/>
                <a:cs typeface="Segoe UI" panose="020B0502040204020203" pitchFamily="34" charset="0"/>
              </a:rPr>
              <a:t>Max</a:t>
            </a:r>
            <a:endParaRPr lang="es-ES" sz="2400" dirty="0">
              <a:latin typeface="Segoe UI" panose="020B0502040204020203" pitchFamily="34" charset="0"/>
              <a:cs typeface="Segoe UI" panose="020B0502040204020203" pitchFamily="34" charset="0"/>
            </a:endParaRPr>
          </a:p>
        </p:txBody>
      </p:sp>
      <p:sp>
        <p:nvSpPr>
          <p:cNvPr id="19" name="CuadroTexto 18"/>
          <p:cNvSpPr txBox="1"/>
          <p:nvPr/>
        </p:nvSpPr>
        <p:spPr>
          <a:xfrm>
            <a:off x="3404907" y="5786727"/>
            <a:ext cx="1362838" cy="584775"/>
          </a:xfrm>
          <a:prstGeom prst="rect">
            <a:avLst/>
          </a:prstGeom>
          <a:noFill/>
        </p:spPr>
        <p:txBody>
          <a:bodyPr wrap="square" rtlCol="0">
            <a:spAutoFit/>
          </a:bodyPr>
          <a:lstStyle/>
          <a:p>
            <a:pPr algn="ctr"/>
            <a:r>
              <a:rPr lang="es-ES_tradnl" sz="1600" dirty="0" smtClean="0">
                <a:latin typeface="Segoe UI" panose="020B0502040204020203" pitchFamily="34" charset="0"/>
                <a:cs typeface="Segoe UI" panose="020B0502040204020203" pitchFamily="34" charset="0"/>
              </a:rPr>
              <a:t>Instante </a:t>
            </a:r>
            <a:r>
              <a:rPr lang="es-ES_tradnl" sz="1600" dirty="0" err="1" smtClean="0">
                <a:latin typeface="Segoe UI" panose="020B0502040204020203" pitchFamily="34" charset="0"/>
                <a:cs typeface="Segoe UI" panose="020B0502040204020203" pitchFamily="34" charset="0"/>
              </a:rPr>
              <a:t>máx</a:t>
            </a:r>
            <a:r>
              <a:rPr lang="es-ES_tradnl" sz="1600" dirty="0" smtClean="0">
                <a:latin typeface="Segoe UI" panose="020B0502040204020203" pitchFamily="34" charset="0"/>
                <a:cs typeface="Segoe UI" panose="020B0502040204020203" pitchFamily="34" charset="0"/>
              </a:rPr>
              <a:t> demanda</a:t>
            </a:r>
            <a:endParaRPr lang="es-ES" sz="1600" dirty="0">
              <a:latin typeface="Segoe UI" panose="020B0502040204020203" pitchFamily="34" charset="0"/>
              <a:cs typeface="Segoe UI" panose="020B0502040204020203" pitchFamily="34" charset="0"/>
            </a:endParaRPr>
          </a:p>
        </p:txBody>
      </p:sp>
      <p:sp>
        <p:nvSpPr>
          <p:cNvPr id="16" name="Almacenamiento de acceso directo 15"/>
          <p:cNvSpPr/>
          <p:nvPr/>
        </p:nvSpPr>
        <p:spPr>
          <a:xfrm>
            <a:off x="4377903" y="3801371"/>
            <a:ext cx="813707" cy="331505"/>
          </a:xfrm>
          <a:prstGeom prst="flowChartMagneticDrum">
            <a:avLst/>
          </a:prstGeom>
          <a:solidFill>
            <a:schemeClr val="accent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adroTexto 20"/>
          <p:cNvSpPr txBox="1"/>
          <p:nvPr/>
        </p:nvSpPr>
        <p:spPr>
          <a:xfrm>
            <a:off x="5184817" y="3809322"/>
            <a:ext cx="2425967" cy="369332"/>
          </a:xfrm>
          <a:prstGeom prst="rect">
            <a:avLst/>
          </a:prstGeom>
          <a:noFill/>
        </p:spPr>
        <p:txBody>
          <a:bodyPr wrap="square" rtlCol="0">
            <a:spAutoFit/>
          </a:bodyPr>
          <a:lstStyle/>
          <a:p>
            <a:pPr algn="ctr"/>
            <a:r>
              <a:rPr lang="es-ES_tradnl" dirty="0" smtClean="0">
                <a:solidFill>
                  <a:schemeClr val="tx1">
                    <a:lumMod val="65000"/>
                    <a:lumOff val="35000"/>
                  </a:schemeClr>
                </a:solidFill>
                <a:latin typeface="Segoe UI Light" panose="020B0502040204020203" pitchFamily="34" charset="0"/>
                <a:cs typeface="Segoe UI Light" panose="020B0502040204020203" pitchFamily="34" charset="0"/>
              </a:rPr>
              <a:t>∅ Sobredimensionado</a:t>
            </a:r>
            <a:endParaRPr lang="es-ES" dirty="0">
              <a:solidFill>
                <a:schemeClr val="tx1">
                  <a:lumMod val="65000"/>
                  <a:lumOff val="35000"/>
                </a:schemeClr>
              </a:solidFill>
              <a:latin typeface="Segoe UI" panose="020B0502040204020203" pitchFamily="34" charset="0"/>
              <a:cs typeface="Segoe UI" panose="020B0502040204020203" pitchFamily="34" charset="0"/>
            </a:endParaRPr>
          </a:p>
        </p:txBody>
      </p:sp>
      <p:cxnSp>
        <p:nvCxnSpPr>
          <p:cNvPr id="22" name="Conector recto 21"/>
          <p:cNvCxnSpPr/>
          <p:nvPr/>
        </p:nvCxnSpPr>
        <p:spPr>
          <a:xfrm flipH="1">
            <a:off x="2407061" y="5223571"/>
            <a:ext cx="3861125" cy="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Almacenamiento de acceso directo 23"/>
          <p:cNvSpPr/>
          <p:nvPr/>
        </p:nvSpPr>
        <p:spPr>
          <a:xfrm>
            <a:off x="6376002" y="5139080"/>
            <a:ext cx="283567" cy="134361"/>
          </a:xfrm>
          <a:prstGeom prst="flowChartMagneticDrum">
            <a:avLst/>
          </a:prstGeom>
          <a:solidFill>
            <a:schemeClr val="accent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uadroTexto 29"/>
          <p:cNvSpPr txBox="1"/>
          <p:nvPr/>
        </p:nvSpPr>
        <p:spPr>
          <a:xfrm>
            <a:off x="1068604" y="4908247"/>
            <a:ext cx="1279145" cy="461665"/>
          </a:xfrm>
          <a:prstGeom prst="rect">
            <a:avLst/>
          </a:prstGeom>
          <a:noFill/>
        </p:spPr>
        <p:txBody>
          <a:bodyPr wrap="square" rtlCol="0">
            <a:spAutoFit/>
          </a:bodyPr>
          <a:lstStyle/>
          <a:p>
            <a:pPr algn="ctr"/>
            <a:r>
              <a:rPr lang="es-ES_tradnl" sz="2400" dirty="0" err="1" smtClean="0">
                <a:latin typeface="Segoe UI" panose="020B0502040204020203" pitchFamily="34" charset="0"/>
                <a:cs typeface="Segoe UI" panose="020B0502040204020203" pitchFamily="34" charset="0"/>
              </a:rPr>
              <a:t>q</a:t>
            </a:r>
            <a:r>
              <a:rPr lang="es-ES_tradnl" sz="2400" baseline="-25000" dirty="0" err="1" smtClean="0">
                <a:latin typeface="Segoe UI" panose="020B0502040204020203" pitchFamily="34" charset="0"/>
                <a:cs typeface="Segoe UI" panose="020B0502040204020203" pitchFamily="34" charset="0"/>
              </a:rPr>
              <a:t>habitual</a:t>
            </a:r>
            <a:endParaRPr lang="es-ES" sz="2400" dirty="0">
              <a:latin typeface="Segoe UI" panose="020B0502040204020203" pitchFamily="34" charset="0"/>
              <a:cs typeface="Segoe UI" panose="020B0502040204020203" pitchFamily="34" charset="0"/>
            </a:endParaRPr>
          </a:p>
        </p:txBody>
      </p:sp>
      <p:sp>
        <p:nvSpPr>
          <p:cNvPr id="31" name="Forma libre 30"/>
          <p:cNvSpPr/>
          <p:nvPr/>
        </p:nvSpPr>
        <p:spPr>
          <a:xfrm>
            <a:off x="2449715" y="4075641"/>
            <a:ext cx="3771900" cy="1197800"/>
          </a:xfrm>
          <a:custGeom>
            <a:avLst/>
            <a:gdLst>
              <a:gd name="connsiteX0" fmla="*/ 0 w 3771900"/>
              <a:gd name="connsiteY0" fmla="*/ 1197800 h 1197800"/>
              <a:gd name="connsiteX1" fmla="*/ 289560 w 3771900"/>
              <a:gd name="connsiteY1" fmla="*/ 1167320 h 1197800"/>
              <a:gd name="connsiteX2" fmla="*/ 472440 w 3771900"/>
              <a:gd name="connsiteY2" fmla="*/ 1053020 h 1197800"/>
              <a:gd name="connsiteX3" fmla="*/ 708660 w 3771900"/>
              <a:gd name="connsiteY3" fmla="*/ 1152080 h 1197800"/>
              <a:gd name="connsiteX4" fmla="*/ 1089660 w 3771900"/>
              <a:gd name="connsiteY4" fmla="*/ 1152080 h 1197800"/>
              <a:gd name="connsiteX5" fmla="*/ 1333500 w 3771900"/>
              <a:gd name="connsiteY5" fmla="*/ 938720 h 1197800"/>
              <a:gd name="connsiteX6" fmla="*/ 1562100 w 3771900"/>
              <a:gd name="connsiteY6" fmla="*/ 54800 h 1197800"/>
              <a:gd name="connsiteX7" fmla="*/ 1859280 w 3771900"/>
              <a:gd name="connsiteY7" fmla="*/ 115760 h 1197800"/>
              <a:gd name="connsiteX8" fmla="*/ 2057400 w 3771900"/>
              <a:gd name="connsiteY8" fmla="*/ 291020 h 1197800"/>
              <a:gd name="connsiteX9" fmla="*/ 2301240 w 3771900"/>
              <a:gd name="connsiteY9" fmla="*/ 793940 h 1197800"/>
              <a:gd name="connsiteX10" fmla="*/ 2529840 w 3771900"/>
              <a:gd name="connsiteY10" fmla="*/ 969200 h 1197800"/>
              <a:gd name="connsiteX11" fmla="*/ 2887980 w 3771900"/>
              <a:gd name="connsiteY11" fmla="*/ 1136840 h 1197800"/>
              <a:gd name="connsiteX12" fmla="*/ 3771900 w 3771900"/>
              <a:gd name="connsiteY12" fmla="*/ 1182560 h 11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1900" h="1197800">
                <a:moveTo>
                  <a:pt x="0" y="1197800"/>
                </a:moveTo>
                <a:cubicBezTo>
                  <a:pt x="105410" y="1194625"/>
                  <a:pt x="210820" y="1191450"/>
                  <a:pt x="289560" y="1167320"/>
                </a:cubicBezTo>
                <a:cubicBezTo>
                  <a:pt x="368300" y="1143190"/>
                  <a:pt x="402590" y="1055560"/>
                  <a:pt x="472440" y="1053020"/>
                </a:cubicBezTo>
                <a:cubicBezTo>
                  <a:pt x="542290" y="1050480"/>
                  <a:pt x="605790" y="1135570"/>
                  <a:pt x="708660" y="1152080"/>
                </a:cubicBezTo>
                <a:cubicBezTo>
                  <a:pt x="811530" y="1168590"/>
                  <a:pt x="985520" y="1187640"/>
                  <a:pt x="1089660" y="1152080"/>
                </a:cubicBezTo>
                <a:cubicBezTo>
                  <a:pt x="1193800" y="1116520"/>
                  <a:pt x="1254760" y="1121600"/>
                  <a:pt x="1333500" y="938720"/>
                </a:cubicBezTo>
                <a:cubicBezTo>
                  <a:pt x="1412240" y="755840"/>
                  <a:pt x="1474470" y="191960"/>
                  <a:pt x="1562100" y="54800"/>
                </a:cubicBezTo>
                <a:cubicBezTo>
                  <a:pt x="1649730" y="-82360"/>
                  <a:pt x="1776730" y="76390"/>
                  <a:pt x="1859280" y="115760"/>
                </a:cubicBezTo>
                <a:cubicBezTo>
                  <a:pt x="1941830" y="155130"/>
                  <a:pt x="1983740" y="177990"/>
                  <a:pt x="2057400" y="291020"/>
                </a:cubicBezTo>
                <a:cubicBezTo>
                  <a:pt x="2131060" y="404050"/>
                  <a:pt x="2222500" y="680910"/>
                  <a:pt x="2301240" y="793940"/>
                </a:cubicBezTo>
                <a:cubicBezTo>
                  <a:pt x="2379980" y="906970"/>
                  <a:pt x="2432050" y="912050"/>
                  <a:pt x="2529840" y="969200"/>
                </a:cubicBezTo>
                <a:cubicBezTo>
                  <a:pt x="2627630" y="1026350"/>
                  <a:pt x="2680970" y="1101280"/>
                  <a:pt x="2887980" y="1136840"/>
                </a:cubicBezTo>
                <a:cubicBezTo>
                  <a:pt x="3094990" y="1172400"/>
                  <a:pt x="3433445" y="1177480"/>
                  <a:pt x="3771900" y="1182560"/>
                </a:cubicBezTo>
              </a:path>
            </a:pathLst>
          </a:custGeom>
          <a:no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uadroTexto 34"/>
          <p:cNvSpPr txBox="1"/>
          <p:nvPr/>
        </p:nvSpPr>
        <p:spPr>
          <a:xfrm>
            <a:off x="5207432" y="4719879"/>
            <a:ext cx="2620706" cy="369332"/>
          </a:xfrm>
          <a:prstGeom prst="rect">
            <a:avLst/>
          </a:prstGeom>
          <a:noFill/>
        </p:spPr>
        <p:txBody>
          <a:bodyPr wrap="square" rtlCol="0">
            <a:spAutoFit/>
          </a:bodyPr>
          <a:lstStyle/>
          <a:p>
            <a:pPr algn="ctr"/>
            <a:r>
              <a:rPr lang="es-ES_tradnl" dirty="0" smtClean="0">
                <a:solidFill>
                  <a:schemeClr val="tx1">
                    <a:lumMod val="65000"/>
                    <a:lumOff val="35000"/>
                  </a:schemeClr>
                </a:solidFill>
                <a:latin typeface="Segoe UI Light" panose="020B0502040204020203" pitchFamily="34" charset="0"/>
                <a:cs typeface="Segoe UI Light" panose="020B0502040204020203" pitchFamily="34" charset="0"/>
              </a:rPr>
              <a:t>∅ Infradimensionado</a:t>
            </a:r>
            <a:endParaRPr lang="es-ES"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38" name="CuadroTexto 37"/>
          <p:cNvSpPr txBox="1"/>
          <p:nvPr/>
        </p:nvSpPr>
        <p:spPr>
          <a:xfrm>
            <a:off x="2956292" y="2980004"/>
            <a:ext cx="2758746" cy="400110"/>
          </a:xfrm>
          <a:prstGeom prst="rect">
            <a:avLst/>
          </a:prstGeom>
          <a:noFill/>
        </p:spPr>
        <p:txBody>
          <a:bodyPr wrap="square" rtlCol="0">
            <a:spAutoFit/>
          </a:bodyPr>
          <a:lstStyle/>
          <a:p>
            <a:pPr algn="ctr"/>
            <a:r>
              <a:rPr lang="es-ES_tradnl" sz="2000" dirty="0">
                <a:solidFill>
                  <a:srgbClr val="CC0099"/>
                </a:solidFill>
                <a:latin typeface="Segoe UI Semibold" panose="020B0702040204020203" pitchFamily="34" charset="0"/>
                <a:cs typeface="Segoe UI Semibold" panose="020B0702040204020203" pitchFamily="34" charset="0"/>
              </a:rPr>
              <a:t>Demanda variable</a:t>
            </a:r>
            <a:endParaRPr lang="es-ES" sz="2000" dirty="0">
              <a:solidFill>
                <a:srgbClr val="CC0099"/>
              </a:solidFill>
              <a:latin typeface="Segoe UI Semibold" panose="020B0702040204020203" pitchFamily="34" charset="0"/>
              <a:cs typeface="Segoe UI Semibold" panose="020B0702040204020203" pitchFamily="34" charset="0"/>
            </a:endParaRPr>
          </a:p>
        </p:txBody>
      </p:sp>
      <p:cxnSp>
        <p:nvCxnSpPr>
          <p:cNvPr id="46" name="Conector recto 45"/>
          <p:cNvCxnSpPr/>
          <p:nvPr/>
        </p:nvCxnSpPr>
        <p:spPr>
          <a:xfrm>
            <a:off x="970417" y="1328039"/>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p:txBody>
      </p:sp>
      <p:sp>
        <p:nvSpPr>
          <p:cNvPr id="32"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sp>
        <p:nvSpPr>
          <p:cNvPr id="11" name="Marcador de número de diapositiva 10"/>
          <p:cNvSpPr>
            <a:spLocks noGrp="1"/>
          </p:cNvSpPr>
          <p:nvPr>
            <p:ph type="sldNum" sz="quarter" idx="12"/>
          </p:nvPr>
        </p:nvSpPr>
        <p:spPr/>
        <p:txBody>
          <a:bodyPr/>
          <a:lstStyle/>
          <a:p>
            <a:fld id="{4947A44E-E405-4387-BB11-0B902EE3D3FB}" type="slidenum">
              <a:rPr lang="en-GB" smtClean="0"/>
              <a:t>16</a:t>
            </a:fld>
            <a:endParaRPr lang="en-GB" dirty="0"/>
          </a:p>
        </p:txBody>
      </p:sp>
      <p:sp>
        <p:nvSpPr>
          <p:cNvPr id="27" name="Rectángulo 26"/>
          <p:cNvSpPr/>
          <p:nvPr/>
        </p:nvSpPr>
        <p:spPr>
          <a:xfrm>
            <a:off x="0" y="0"/>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uadroTexto 27"/>
          <p:cNvSpPr txBox="1"/>
          <p:nvPr/>
        </p:nvSpPr>
        <p:spPr>
          <a:xfrm>
            <a:off x="7742834" y="3993988"/>
            <a:ext cx="4282183" cy="523220"/>
          </a:xfrm>
          <a:prstGeom prst="rect">
            <a:avLst/>
          </a:prstGeom>
          <a:noFill/>
        </p:spPr>
        <p:txBody>
          <a:bodyPr wrap="square" rtlCol="0">
            <a:spAutoFit/>
          </a:bodyPr>
          <a:lstStyle/>
          <a:p>
            <a:pPr algn="ctr"/>
            <a:r>
              <a:rPr lang="es-ES" sz="2800" dirty="0" smtClean="0">
                <a:solidFill>
                  <a:schemeClr val="accent2">
                    <a:lumMod val="75000"/>
                  </a:schemeClr>
                </a:solidFill>
                <a:latin typeface="Segoe UI Semibold" panose="020B0702040204020203" pitchFamily="34" charset="0"/>
                <a:cs typeface="Segoe UI Semibold" panose="020B0702040204020203" pitchFamily="34" charset="0"/>
              </a:rPr>
              <a:t>¿Qué caudal de diseño?</a:t>
            </a:r>
            <a:endParaRPr lang="en-GB" sz="2800" dirty="0">
              <a:solidFill>
                <a:schemeClr val="accent2">
                  <a:lumMod val="75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722727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p:cNvSpPr/>
          <p:nvPr/>
        </p:nvSpPr>
        <p:spPr>
          <a:xfrm>
            <a:off x="8462706" y="2800055"/>
            <a:ext cx="2506280" cy="36300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ángulo 42"/>
          <p:cNvSpPr/>
          <p:nvPr/>
        </p:nvSpPr>
        <p:spPr>
          <a:xfrm>
            <a:off x="1068604" y="2830287"/>
            <a:ext cx="6674230" cy="363008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t>
            </a:r>
            <a:r>
              <a:rPr lang="es-ES" sz="3600" dirty="0" smtClean="0">
                <a:solidFill>
                  <a:srgbClr val="AA70DA"/>
                </a:solidFill>
              </a:rPr>
              <a:t>arte</a:t>
            </a:r>
            <a:endParaRPr lang="en-GB" sz="3600" dirty="0">
              <a:solidFill>
                <a:srgbClr val="AA70DA"/>
              </a:solidFill>
            </a:endParaRPr>
          </a:p>
        </p:txBody>
      </p:sp>
      <p:cxnSp>
        <p:nvCxnSpPr>
          <p:cNvPr id="7" name="Conector recto de flecha 6"/>
          <p:cNvCxnSpPr/>
          <p:nvPr/>
        </p:nvCxnSpPr>
        <p:spPr>
          <a:xfrm flipH="1" flipV="1">
            <a:off x="2388920" y="3697348"/>
            <a:ext cx="0" cy="202517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2407062" y="5722523"/>
            <a:ext cx="435823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110007" y="3121628"/>
            <a:ext cx="557826" cy="461665"/>
          </a:xfrm>
          <a:prstGeom prst="rect">
            <a:avLst/>
          </a:prstGeom>
          <a:noFill/>
        </p:spPr>
        <p:txBody>
          <a:bodyPr wrap="square" rtlCol="0">
            <a:spAutoFit/>
          </a:bodyPr>
          <a:lstStyle/>
          <a:p>
            <a:pPr algn="ctr"/>
            <a:r>
              <a:rPr lang="es-ES_tradnl" sz="2400" dirty="0">
                <a:solidFill>
                  <a:schemeClr val="bg1">
                    <a:lumMod val="50000"/>
                  </a:schemeClr>
                </a:solidFill>
                <a:latin typeface="Segoe UI" panose="020B0502040204020203" pitchFamily="34" charset="0"/>
                <a:cs typeface="Segoe UI" panose="020B0502040204020203" pitchFamily="34" charset="0"/>
              </a:rPr>
              <a:t>q</a:t>
            </a:r>
            <a:endParaRPr lang="es-ES" sz="2400" dirty="0">
              <a:solidFill>
                <a:schemeClr val="bg1">
                  <a:lumMod val="50000"/>
                </a:schemeClr>
              </a:solidFill>
              <a:latin typeface="Segoe UI" panose="020B0502040204020203" pitchFamily="34" charset="0"/>
              <a:cs typeface="Segoe UI" panose="020B0502040204020203" pitchFamily="34" charset="0"/>
            </a:endParaRPr>
          </a:p>
        </p:txBody>
      </p:sp>
      <p:cxnSp>
        <p:nvCxnSpPr>
          <p:cNvPr id="13" name="Conector recto 12"/>
          <p:cNvCxnSpPr/>
          <p:nvPr/>
        </p:nvCxnSpPr>
        <p:spPr>
          <a:xfrm>
            <a:off x="4086326" y="4081464"/>
            <a:ext cx="0" cy="164105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a:off x="2428388" y="4073981"/>
            <a:ext cx="1657938"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6640956" y="5511525"/>
            <a:ext cx="1168569" cy="369332"/>
          </a:xfrm>
          <a:prstGeom prst="rect">
            <a:avLst/>
          </a:prstGeom>
          <a:noFill/>
        </p:spPr>
        <p:txBody>
          <a:bodyPr wrap="square" rtlCol="0">
            <a:spAutoFit/>
          </a:bodyPr>
          <a:lstStyle/>
          <a:p>
            <a:pPr algn="ctr"/>
            <a:r>
              <a:rPr lang="es-ES_tradnl" dirty="0" smtClean="0">
                <a:solidFill>
                  <a:schemeClr val="bg1">
                    <a:lumMod val="50000"/>
                  </a:schemeClr>
                </a:solidFill>
                <a:latin typeface="Segoe UI" panose="020B0502040204020203" pitchFamily="34" charset="0"/>
                <a:cs typeface="Segoe UI" panose="020B0502040204020203" pitchFamily="34" charset="0"/>
              </a:rPr>
              <a:t>tiempo</a:t>
            </a:r>
            <a:endParaRPr lang="es-ES" dirty="0">
              <a:solidFill>
                <a:schemeClr val="bg1">
                  <a:lumMod val="50000"/>
                </a:schemeClr>
              </a:solidFill>
              <a:latin typeface="Segoe UI" panose="020B0502040204020203" pitchFamily="34" charset="0"/>
              <a:cs typeface="Segoe UI" panose="020B0502040204020203" pitchFamily="34" charset="0"/>
            </a:endParaRPr>
          </a:p>
        </p:txBody>
      </p:sp>
      <p:sp>
        <p:nvSpPr>
          <p:cNvPr id="18" name="CuadroTexto 17"/>
          <p:cNvSpPr txBox="1"/>
          <p:nvPr/>
        </p:nvSpPr>
        <p:spPr>
          <a:xfrm>
            <a:off x="1169007" y="3732520"/>
            <a:ext cx="1279145" cy="461665"/>
          </a:xfrm>
          <a:prstGeom prst="rect">
            <a:avLst/>
          </a:prstGeom>
          <a:noFill/>
        </p:spPr>
        <p:txBody>
          <a:bodyPr wrap="square" rtlCol="0">
            <a:spAutoFit/>
          </a:bodyPr>
          <a:lstStyle/>
          <a:p>
            <a:pPr algn="ctr"/>
            <a:r>
              <a:rPr lang="es-ES_tradnl" sz="2400" dirty="0" err="1" smtClean="0">
                <a:solidFill>
                  <a:srgbClr val="CC0099"/>
                </a:solidFill>
                <a:latin typeface="Segoe UI Semibold" panose="020B0702040204020203" pitchFamily="34" charset="0"/>
                <a:cs typeface="Segoe UI Semibold" panose="020B0702040204020203" pitchFamily="34" charset="0"/>
              </a:rPr>
              <a:t>q</a:t>
            </a:r>
            <a:r>
              <a:rPr lang="es-ES_tradnl" sz="2400" baseline="-25000" dirty="0" err="1" smtClean="0">
                <a:solidFill>
                  <a:srgbClr val="CC0099"/>
                </a:solidFill>
                <a:latin typeface="Segoe UI Semibold" panose="020B0702040204020203" pitchFamily="34" charset="0"/>
                <a:cs typeface="Segoe UI Semibold" panose="020B0702040204020203" pitchFamily="34" charset="0"/>
              </a:rPr>
              <a:t>Max</a:t>
            </a:r>
            <a:endParaRPr lang="es-ES" sz="2400" dirty="0">
              <a:solidFill>
                <a:srgbClr val="CC0099"/>
              </a:solidFill>
              <a:latin typeface="Segoe UI Semibold" panose="020B0702040204020203" pitchFamily="34" charset="0"/>
              <a:cs typeface="Segoe UI Semibold" panose="020B0702040204020203" pitchFamily="34" charset="0"/>
            </a:endParaRPr>
          </a:p>
        </p:txBody>
      </p:sp>
      <p:sp>
        <p:nvSpPr>
          <p:cNvPr id="19" name="CuadroTexto 18"/>
          <p:cNvSpPr txBox="1"/>
          <p:nvPr/>
        </p:nvSpPr>
        <p:spPr>
          <a:xfrm>
            <a:off x="3404907" y="5786727"/>
            <a:ext cx="1362838" cy="584775"/>
          </a:xfrm>
          <a:prstGeom prst="rect">
            <a:avLst/>
          </a:prstGeom>
          <a:noFill/>
        </p:spPr>
        <p:txBody>
          <a:bodyPr wrap="square" rtlCol="0">
            <a:spAutoFit/>
          </a:bodyPr>
          <a:lstStyle/>
          <a:p>
            <a:pPr algn="ctr"/>
            <a:r>
              <a:rPr lang="es-ES_tradnl" sz="1600" dirty="0" smtClean="0">
                <a:latin typeface="Segoe UI" panose="020B0502040204020203" pitchFamily="34" charset="0"/>
                <a:cs typeface="Segoe UI" panose="020B0502040204020203" pitchFamily="34" charset="0"/>
              </a:rPr>
              <a:t>Instante </a:t>
            </a:r>
            <a:r>
              <a:rPr lang="es-ES_tradnl" sz="1600" dirty="0" err="1" smtClean="0">
                <a:latin typeface="Segoe UI" panose="020B0502040204020203" pitchFamily="34" charset="0"/>
                <a:cs typeface="Segoe UI" panose="020B0502040204020203" pitchFamily="34" charset="0"/>
              </a:rPr>
              <a:t>máx</a:t>
            </a:r>
            <a:r>
              <a:rPr lang="es-ES_tradnl" sz="1600" dirty="0" smtClean="0">
                <a:latin typeface="Segoe UI" panose="020B0502040204020203" pitchFamily="34" charset="0"/>
                <a:cs typeface="Segoe UI" panose="020B0502040204020203" pitchFamily="34" charset="0"/>
              </a:rPr>
              <a:t> demanda</a:t>
            </a:r>
            <a:endParaRPr lang="es-ES" sz="1600" dirty="0">
              <a:latin typeface="Segoe UI" panose="020B0502040204020203" pitchFamily="34" charset="0"/>
              <a:cs typeface="Segoe UI" panose="020B0502040204020203" pitchFamily="34" charset="0"/>
            </a:endParaRPr>
          </a:p>
        </p:txBody>
      </p:sp>
      <p:sp>
        <p:nvSpPr>
          <p:cNvPr id="16" name="Almacenamiento de acceso directo 15"/>
          <p:cNvSpPr/>
          <p:nvPr/>
        </p:nvSpPr>
        <p:spPr>
          <a:xfrm>
            <a:off x="4377903" y="3801371"/>
            <a:ext cx="813707" cy="331505"/>
          </a:xfrm>
          <a:prstGeom prst="flowChartMagneticDrum">
            <a:avLst/>
          </a:prstGeom>
          <a:solidFill>
            <a:schemeClr val="accent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adroTexto 20"/>
          <p:cNvSpPr txBox="1"/>
          <p:nvPr/>
        </p:nvSpPr>
        <p:spPr>
          <a:xfrm>
            <a:off x="5184817" y="3809322"/>
            <a:ext cx="2425967" cy="369332"/>
          </a:xfrm>
          <a:prstGeom prst="rect">
            <a:avLst/>
          </a:prstGeom>
          <a:noFill/>
        </p:spPr>
        <p:txBody>
          <a:bodyPr wrap="square" rtlCol="0">
            <a:spAutoFit/>
          </a:bodyPr>
          <a:lstStyle/>
          <a:p>
            <a:pPr algn="ctr"/>
            <a:r>
              <a:rPr lang="es-ES_tradnl" dirty="0" smtClean="0">
                <a:solidFill>
                  <a:schemeClr val="tx1">
                    <a:lumMod val="65000"/>
                    <a:lumOff val="35000"/>
                  </a:schemeClr>
                </a:solidFill>
                <a:latin typeface="Segoe UI Light" panose="020B0502040204020203" pitchFamily="34" charset="0"/>
                <a:cs typeface="Segoe UI Light" panose="020B0502040204020203" pitchFamily="34" charset="0"/>
              </a:rPr>
              <a:t>∅ Sobredimensionado</a:t>
            </a:r>
            <a:endParaRPr lang="es-ES" dirty="0">
              <a:solidFill>
                <a:schemeClr val="tx1">
                  <a:lumMod val="65000"/>
                  <a:lumOff val="35000"/>
                </a:schemeClr>
              </a:solidFill>
              <a:latin typeface="Segoe UI" panose="020B0502040204020203" pitchFamily="34" charset="0"/>
              <a:cs typeface="Segoe UI" panose="020B0502040204020203" pitchFamily="34" charset="0"/>
            </a:endParaRPr>
          </a:p>
        </p:txBody>
      </p:sp>
      <p:cxnSp>
        <p:nvCxnSpPr>
          <p:cNvPr id="22" name="Conector recto 21"/>
          <p:cNvCxnSpPr/>
          <p:nvPr/>
        </p:nvCxnSpPr>
        <p:spPr>
          <a:xfrm flipH="1">
            <a:off x="2407061" y="5223571"/>
            <a:ext cx="3861125" cy="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Almacenamiento de acceso directo 23"/>
          <p:cNvSpPr/>
          <p:nvPr/>
        </p:nvSpPr>
        <p:spPr>
          <a:xfrm>
            <a:off x="6376002" y="5139080"/>
            <a:ext cx="283567" cy="134361"/>
          </a:xfrm>
          <a:prstGeom prst="flowChartMagneticDrum">
            <a:avLst/>
          </a:prstGeom>
          <a:solidFill>
            <a:schemeClr val="accent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uadroTexto 29"/>
          <p:cNvSpPr txBox="1"/>
          <p:nvPr/>
        </p:nvSpPr>
        <p:spPr>
          <a:xfrm>
            <a:off x="1068604" y="4908247"/>
            <a:ext cx="1279145" cy="461665"/>
          </a:xfrm>
          <a:prstGeom prst="rect">
            <a:avLst/>
          </a:prstGeom>
          <a:noFill/>
        </p:spPr>
        <p:txBody>
          <a:bodyPr wrap="square" rtlCol="0">
            <a:spAutoFit/>
          </a:bodyPr>
          <a:lstStyle/>
          <a:p>
            <a:pPr algn="ctr"/>
            <a:r>
              <a:rPr lang="es-ES_tradnl" sz="2400" dirty="0" err="1" smtClean="0">
                <a:latin typeface="Segoe UI" panose="020B0502040204020203" pitchFamily="34" charset="0"/>
                <a:cs typeface="Segoe UI" panose="020B0502040204020203" pitchFamily="34" charset="0"/>
              </a:rPr>
              <a:t>q</a:t>
            </a:r>
            <a:r>
              <a:rPr lang="es-ES_tradnl" sz="2400" baseline="-25000" dirty="0" err="1" smtClean="0">
                <a:latin typeface="Segoe UI" panose="020B0502040204020203" pitchFamily="34" charset="0"/>
                <a:cs typeface="Segoe UI" panose="020B0502040204020203" pitchFamily="34" charset="0"/>
              </a:rPr>
              <a:t>habitual</a:t>
            </a:r>
            <a:endParaRPr lang="es-ES" sz="2400" dirty="0">
              <a:latin typeface="Segoe UI" panose="020B0502040204020203" pitchFamily="34" charset="0"/>
              <a:cs typeface="Segoe UI" panose="020B0502040204020203" pitchFamily="34" charset="0"/>
            </a:endParaRPr>
          </a:p>
        </p:txBody>
      </p:sp>
      <p:sp>
        <p:nvSpPr>
          <p:cNvPr id="31" name="Forma libre 30"/>
          <p:cNvSpPr/>
          <p:nvPr/>
        </p:nvSpPr>
        <p:spPr>
          <a:xfrm>
            <a:off x="2449715" y="4075641"/>
            <a:ext cx="3771900" cy="1197800"/>
          </a:xfrm>
          <a:custGeom>
            <a:avLst/>
            <a:gdLst>
              <a:gd name="connsiteX0" fmla="*/ 0 w 3771900"/>
              <a:gd name="connsiteY0" fmla="*/ 1197800 h 1197800"/>
              <a:gd name="connsiteX1" fmla="*/ 289560 w 3771900"/>
              <a:gd name="connsiteY1" fmla="*/ 1167320 h 1197800"/>
              <a:gd name="connsiteX2" fmla="*/ 472440 w 3771900"/>
              <a:gd name="connsiteY2" fmla="*/ 1053020 h 1197800"/>
              <a:gd name="connsiteX3" fmla="*/ 708660 w 3771900"/>
              <a:gd name="connsiteY3" fmla="*/ 1152080 h 1197800"/>
              <a:gd name="connsiteX4" fmla="*/ 1089660 w 3771900"/>
              <a:gd name="connsiteY4" fmla="*/ 1152080 h 1197800"/>
              <a:gd name="connsiteX5" fmla="*/ 1333500 w 3771900"/>
              <a:gd name="connsiteY5" fmla="*/ 938720 h 1197800"/>
              <a:gd name="connsiteX6" fmla="*/ 1562100 w 3771900"/>
              <a:gd name="connsiteY6" fmla="*/ 54800 h 1197800"/>
              <a:gd name="connsiteX7" fmla="*/ 1859280 w 3771900"/>
              <a:gd name="connsiteY7" fmla="*/ 115760 h 1197800"/>
              <a:gd name="connsiteX8" fmla="*/ 2057400 w 3771900"/>
              <a:gd name="connsiteY8" fmla="*/ 291020 h 1197800"/>
              <a:gd name="connsiteX9" fmla="*/ 2301240 w 3771900"/>
              <a:gd name="connsiteY9" fmla="*/ 793940 h 1197800"/>
              <a:gd name="connsiteX10" fmla="*/ 2529840 w 3771900"/>
              <a:gd name="connsiteY10" fmla="*/ 969200 h 1197800"/>
              <a:gd name="connsiteX11" fmla="*/ 2887980 w 3771900"/>
              <a:gd name="connsiteY11" fmla="*/ 1136840 h 1197800"/>
              <a:gd name="connsiteX12" fmla="*/ 3771900 w 3771900"/>
              <a:gd name="connsiteY12" fmla="*/ 1182560 h 11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1900" h="1197800">
                <a:moveTo>
                  <a:pt x="0" y="1197800"/>
                </a:moveTo>
                <a:cubicBezTo>
                  <a:pt x="105410" y="1194625"/>
                  <a:pt x="210820" y="1191450"/>
                  <a:pt x="289560" y="1167320"/>
                </a:cubicBezTo>
                <a:cubicBezTo>
                  <a:pt x="368300" y="1143190"/>
                  <a:pt x="402590" y="1055560"/>
                  <a:pt x="472440" y="1053020"/>
                </a:cubicBezTo>
                <a:cubicBezTo>
                  <a:pt x="542290" y="1050480"/>
                  <a:pt x="605790" y="1135570"/>
                  <a:pt x="708660" y="1152080"/>
                </a:cubicBezTo>
                <a:cubicBezTo>
                  <a:pt x="811530" y="1168590"/>
                  <a:pt x="985520" y="1187640"/>
                  <a:pt x="1089660" y="1152080"/>
                </a:cubicBezTo>
                <a:cubicBezTo>
                  <a:pt x="1193800" y="1116520"/>
                  <a:pt x="1254760" y="1121600"/>
                  <a:pt x="1333500" y="938720"/>
                </a:cubicBezTo>
                <a:cubicBezTo>
                  <a:pt x="1412240" y="755840"/>
                  <a:pt x="1474470" y="191960"/>
                  <a:pt x="1562100" y="54800"/>
                </a:cubicBezTo>
                <a:cubicBezTo>
                  <a:pt x="1649730" y="-82360"/>
                  <a:pt x="1776730" y="76390"/>
                  <a:pt x="1859280" y="115760"/>
                </a:cubicBezTo>
                <a:cubicBezTo>
                  <a:pt x="1941830" y="155130"/>
                  <a:pt x="1983740" y="177990"/>
                  <a:pt x="2057400" y="291020"/>
                </a:cubicBezTo>
                <a:cubicBezTo>
                  <a:pt x="2131060" y="404050"/>
                  <a:pt x="2222500" y="680910"/>
                  <a:pt x="2301240" y="793940"/>
                </a:cubicBezTo>
                <a:cubicBezTo>
                  <a:pt x="2379980" y="906970"/>
                  <a:pt x="2432050" y="912050"/>
                  <a:pt x="2529840" y="969200"/>
                </a:cubicBezTo>
                <a:cubicBezTo>
                  <a:pt x="2627630" y="1026350"/>
                  <a:pt x="2680970" y="1101280"/>
                  <a:pt x="2887980" y="1136840"/>
                </a:cubicBezTo>
                <a:cubicBezTo>
                  <a:pt x="3094990" y="1172400"/>
                  <a:pt x="3433445" y="1177480"/>
                  <a:pt x="3771900" y="1182560"/>
                </a:cubicBezTo>
              </a:path>
            </a:pathLst>
          </a:custGeom>
          <a:no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uadroTexto 34"/>
          <p:cNvSpPr txBox="1"/>
          <p:nvPr/>
        </p:nvSpPr>
        <p:spPr>
          <a:xfrm>
            <a:off x="5207432" y="4719879"/>
            <a:ext cx="2620706" cy="369332"/>
          </a:xfrm>
          <a:prstGeom prst="rect">
            <a:avLst/>
          </a:prstGeom>
          <a:noFill/>
        </p:spPr>
        <p:txBody>
          <a:bodyPr wrap="square" rtlCol="0">
            <a:spAutoFit/>
          </a:bodyPr>
          <a:lstStyle/>
          <a:p>
            <a:pPr algn="ctr"/>
            <a:r>
              <a:rPr lang="es-ES_tradnl" dirty="0" smtClean="0">
                <a:solidFill>
                  <a:schemeClr val="tx1">
                    <a:lumMod val="65000"/>
                    <a:lumOff val="35000"/>
                  </a:schemeClr>
                </a:solidFill>
                <a:latin typeface="Segoe UI Light" panose="020B0502040204020203" pitchFamily="34" charset="0"/>
                <a:cs typeface="Segoe UI Light" panose="020B0502040204020203" pitchFamily="34" charset="0"/>
              </a:rPr>
              <a:t>∅ Infradimensionado</a:t>
            </a:r>
            <a:endParaRPr lang="es-ES"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38" name="CuadroTexto 37"/>
          <p:cNvSpPr txBox="1"/>
          <p:nvPr/>
        </p:nvSpPr>
        <p:spPr>
          <a:xfrm>
            <a:off x="2956292" y="2980004"/>
            <a:ext cx="2758746" cy="400110"/>
          </a:xfrm>
          <a:prstGeom prst="rect">
            <a:avLst/>
          </a:prstGeom>
          <a:noFill/>
        </p:spPr>
        <p:txBody>
          <a:bodyPr wrap="square" rtlCol="0">
            <a:spAutoFit/>
          </a:bodyPr>
          <a:lstStyle/>
          <a:p>
            <a:pPr algn="ctr"/>
            <a:r>
              <a:rPr lang="es-ES_tradnl" sz="2000" dirty="0">
                <a:solidFill>
                  <a:srgbClr val="CC0099"/>
                </a:solidFill>
                <a:latin typeface="Segoe UI Semibold" panose="020B0702040204020203" pitchFamily="34" charset="0"/>
                <a:cs typeface="Segoe UI Semibold" panose="020B0702040204020203" pitchFamily="34" charset="0"/>
              </a:rPr>
              <a:t>Demanda variable</a:t>
            </a:r>
            <a:endParaRPr lang="es-ES" sz="2000" dirty="0">
              <a:solidFill>
                <a:srgbClr val="CC0099"/>
              </a:solidFill>
              <a:latin typeface="Segoe UI Semibold" panose="020B0702040204020203" pitchFamily="34" charset="0"/>
              <a:cs typeface="Segoe UI Semibold" panose="020B0702040204020203" pitchFamily="34" charset="0"/>
            </a:endParaRPr>
          </a:p>
        </p:txBody>
      </p:sp>
      <p:sp>
        <p:nvSpPr>
          <p:cNvPr id="69" name="Cheurón 68"/>
          <p:cNvSpPr/>
          <p:nvPr/>
        </p:nvSpPr>
        <p:spPr>
          <a:xfrm>
            <a:off x="7910003" y="4394862"/>
            <a:ext cx="458504" cy="440470"/>
          </a:xfrm>
          <a:prstGeom prst="chevron">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 name="CuadroTexto 40"/>
          <p:cNvSpPr txBox="1"/>
          <p:nvPr/>
        </p:nvSpPr>
        <p:spPr>
          <a:xfrm>
            <a:off x="8535676" y="3734568"/>
            <a:ext cx="2344566" cy="1200329"/>
          </a:xfrm>
          <a:prstGeom prst="rect">
            <a:avLst/>
          </a:prstGeom>
          <a:noFill/>
        </p:spPr>
        <p:txBody>
          <a:bodyPr wrap="square" rtlCol="0">
            <a:spAutoFit/>
          </a:bodyPr>
          <a:lstStyle/>
          <a:p>
            <a:pPr algn="ctr">
              <a:lnSpc>
                <a:spcPct val="150000"/>
              </a:lnSpc>
            </a:pPr>
            <a:r>
              <a:rPr lang="es-ES_tradnl" sz="2400" dirty="0">
                <a:solidFill>
                  <a:srgbClr val="CC0099"/>
                </a:solidFill>
                <a:latin typeface="Segoe UI Semibold" panose="020B0702040204020203" pitchFamily="34" charset="0"/>
                <a:cs typeface="Segoe UI Semibold" panose="020B0702040204020203" pitchFamily="34" charset="0"/>
              </a:rPr>
              <a:t>Habitualmente: </a:t>
            </a:r>
          </a:p>
          <a:p>
            <a:pPr algn="ctr">
              <a:lnSpc>
                <a:spcPct val="150000"/>
              </a:lnSpc>
            </a:pPr>
            <a:r>
              <a:rPr lang="es-ES_tradnl" sz="2400" dirty="0">
                <a:latin typeface="Segoe UI Light" panose="020B0502040204020203" pitchFamily="34" charset="0"/>
                <a:cs typeface="Segoe UI Light" panose="020B0502040204020203" pitchFamily="34" charset="0"/>
              </a:rPr>
              <a:t>q </a:t>
            </a:r>
            <a:r>
              <a:rPr lang="es-ES_tradnl" sz="2400" baseline="-25000" dirty="0">
                <a:latin typeface="Segoe UI Light" panose="020B0502040204020203" pitchFamily="34" charset="0"/>
                <a:cs typeface="Segoe UI Light" panose="020B0502040204020203" pitchFamily="34" charset="0"/>
              </a:rPr>
              <a:t>diseño</a:t>
            </a:r>
            <a:r>
              <a:rPr lang="es-ES_tradnl" sz="2400" dirty="0">
                <a:latin typeface="Segoe UI Light" panose="020B0502040204020203" pitchFamily="34" charset="0"/>
                <a:cs typeface="Segoe UI Light" panose="020B0502040204020203" pitchFamily="34" charset="0"/>
              </a:rPr>
              <a:t> = </a:t>
            </a:r>
            <a:r>
              <a:rPr lang="es-ES_tradnl" sz="2400" dirty="0" err="1">
                <a:latin typeface="Segoe UI Light" panose="020B0502040204020203" pitchFamily="34" charset="0"/>
                <a:cs typeface="Segoe UI Light" panose="020B0502040204020203" pitchFamily="34" charset="0"/>
              </a:rPr>
              <a:t>q</a:t>
            </a:r>
            <a:r>
              <a:rPr lang="es-ES_tradnl" sz="2400" baseline="-25000" dirty="0" err="1">
                <a:latin typeface="Segoe UI Light" panose="020B0502040204020203" pitchFamily="34" charset="0"/>
                <a:cs typeface="Segoe UI Light" panose="020B0502040204020203" pitchFamily="34" charset="0"/>
              </a:rPr>
              <a:t>Max</a:t>
            </a:r>
            <a:endParaRPr lang="es-ES" sz="2400" baseline="-25000" dirty="0">
              <a:latin typeface="Segoe UI Light" panose="020B0502040204020203" pitchFamily="34" charset="0"/>
              <a:cs typeface="Segoe UI Light" panose="020B0502040204020203" pitchFamily="34" charset="0"/>
            </a:endParaRPr>
          </a:p>
        </p:txBody>
      </p:sp>
      <p:cxnSp>
        <p:nvCxnSpPr>
          <p:cNvPr id="46" name="Conector recto 45"/>
          <p:cNvCxnSpPr/>
          <p:nvPr/>
        </p:nvCxnSpPr>
        <p:spPr>
          <a:xfrm>
            <a:off x="970417" y="1328039"/>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p:txBody>
      </p:sp>
      <p:sp>
        <p:nvSpPr>
          <p:cNvPr id="32"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sp>
        <p:nvSpPr>
          <p:cNvPr id="11" name="Marcador de número de diapositiva 10"/>
          <p:cNvSpPr>
            <a:spLocks noGrp="1"/>
          </p:cNvSpPr>
          <p:nvPr>
            <p:ph type="sldNum" sz="quarter" idx="12"/>
          </p:nvPr>
        </p:nvSpPr>
        <p:spPr/>
        <p:txBody>
          <a:bodyPr/>
          <a:lstStyle/>
          <a:p>
            <a:fld id="{4947A44E-E405-4387-BB11-0B902EE3D3FB}" type="slidenum">
              <a:rPr lang="en-GB" smtClean="0"/>
              <a:t>17</a:t>
            </a:fld>
            <a:endParaRPr lang="en-GB" dirty="0"/>
          </a:p>
        </p:txBody>
      </p:sp>
      <p:sp>
        <p:nvSpPr>
          <p:cNvPr id="3" name="Elipse 2"/>
          <p:cNvSpPr/>
          <p:nvPr/>
        </p:nvSpPr>
        <p:spPr>
          <a:xfrm>
            <a:off x="4001144" y="3990720"/>
            <a:ext cx="170364" cy="170364"/>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echa derecha 3"/>
          <p:cNvSpPr/>
          <p:nvPr/>
        </p:nvSpPr>
        <p:spPr>
          <a:xfrm>
            <a:off x="3384845" y="3915551"/>
            <a:ext cx="409904" cy="318521"/>
          </a:xfrm>
          <a:prstGeom prst="rightArrow">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88904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arte</a:t>
            </a:r>
            <a:endParaRPr lang="en-GB" sz="3600" dirty="0">
              <a:solidFill>
                <a:srgbClr val="AA70DA"/>
              </a:solidFill>
            </a:endParaRPr>
          </a:p>
        </p:txBody>
      </p:sp>
      <p:sp>
        <p:nvSpPr>
          <p:cNvPr id="5"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t>
            </a:r>
            <a:r>
              <a:rPr lang="es-ES" sz="1900" dirty="0">
                <a:latin typeface="Segoe UI Light" panose="020B0502040204020203" pitchFamily="34" charset="0"/>
                <a:cs typeface="Segoe UI Light" panose="020B0502040204020203" pitchFamily="34" charset="0"/>
              </a:rPr>
              <a:t>seleccionan </a:t>
            </a:r>
            <a:r>
              <a:rPr lang="es-ES" sz="1900" dirty="0" smtClean="0">
                <a:latin typeface="Segoe UI Light" panose="020B0502040204020203" pitchFamily="34" charset="0"/>
                <a:cs typeface="Segoe UI Light" panose="020B0502040204020203" pitchFamily="34" charset="0"/>
              </a:rPr>
              <a:t>unos </a:t>
            </a:r>
            <a:r>
              <a:rPr lang="es-ES" sz="1900" u="sng" dirty="0">
                <a:latin typeface="Segoe UI Semibold" panose="020B0702040204020203" pitchFamily="34" charset="0"/>
                <a:cs typeface="Segoe UI Semibold" panose="020B0702040204020203" pitchFamily="34" charset="0"/>
              </a:rPr>
              <a:t>diámetros</a:t>
            </a:r>
            <a:r>
              <a:rPr lang="es-ES" sz="1900" dirty="0">
                <a:latin typeface="Segoe UI Light" panose="020B0502040204020203" pitchFamily="34" charset="0"/>
                <a:cs typeface="Segoe UI Light" panose="020B0502040204020203" pitchFamily="34" charset="0"/>
              </a:rPr>
              <a:t> </a:t>
            </a:r>
            <a:r>
              <a:rPr lang="es-ES" sz="1900" u="sng" dirty="0">
                <a:latin typeface="Segoe UI Semibold" panose="020B0702040204020203" pitchFamily="34" charset="0"/>
                <a:cs typeface="Segoe UI Semibold" panose="020B0702040204020203" pitchFamily="34" charset="0"/>
              </a:rPr>
              <a:t>iniciales</a:t>
            </a:r>
            <a:r>
              <a:rPr lang="es-ES" sz="1900" dirty="0" smtClean="0">
                <a:latin typeface="Segoe UI Light" panose="020B0502040204020203" pitchFamily="34" charset="0"/>
                <a:cs typeface="Segoe UI Light" panose="020B0502040204020203" pitchFamily="34" charset="0"/>
              </a:rPr>
              <a:t> a optimizar</a:t>
            </a:r>
            <a:endParaRPr lang="es-ES" sz="1900" dirty="0">
              <a:latin typeface="Segoe UI Light" panose="020B0502040204020203" pitchFamily="34" charset="0"/>
              <a:cs typeface="Segoe UI Light" panose="020B0502040204020203" pitchFamily="34" charset="0"/>
            </a:endParaRPr>
          </a:p>
        </p:txBody>
      </p:sp>
      <p:sp>
        <p:nvSpPr>
          <p:cNvPr id="86"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cxnSp>
        <p:nvCxnSpPr>
          <p:cNvPr id="87" name="Conector recto 86"/>
          <p:cNvCxnSpPr/>
          <p:nvPr/>
        </p:nvCxnSpPr>
        <p:spPr>
          <a:xfrm>
            <a:off x="810109" y="1331679"/>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18</a:t>
            </a:fld>
            <a:endParaRPr lang="en-GB" dirty="0"/>
          </a:p>
        </p:txBody>
      </p:sp>
      <p:grpSp>
        <p:nvGrpSpPr>
          <p:cNvPr id="6" name="Grupo 5"/>
          <p:cNvGrpSpPr/>
          <p:nvPr/>
        </p:nvGrpSpPr>
        <p:grpSpPr>
          <a:xfrm>
            <a:off x="6650022" y="2848612"/>
            <a:ext cx="4703778" cy="3001767"/>
            <a:chOff x="6039518" y="2996646"/>
            <a:chExt cx="4703778" cy="3001767"/>
          </a:xfrm>
        </p:grpSpPr>
        <p:sp>
          <p:nvSpPr>
            <p:cNvPr id="4" name="Anillo 3"/>
            <p:cNvSpPr/>
            <p:nvPr/>
          </p:nvSpPr>
          <p:spPr>
            <a:xfrm>
              <a:off x="6039518" y="4248677"/>
              <a:ext cx="915360" cy="915360"/>
            </a:xfrm>
            <a:prstGeom prst="donut">
              <a:avLst>
                <a:gd name="adj" fmla="val 10701"/>
              </a:avLst>
            </a:prstGeom>
            <a:gradFill flip="none" rotWithShape="1">
              <a:gsLst>
                <a:gs pos="0">
                  <a:schemeClr val="tx1">
                    <a:lumMod val="75000"/>
                    <a:lumOff val="25000"/>
                  </a:schemeClr>
                </a:gs>
                <a:gs pos="55000">
                  <a:schemeClr val="bg1">
                    <a:lumMod val="65000"/>
                  </a:schemeClr>
                </a:gs>
                <a:gs pos="100000">
                  <a:schemeClr val="bg1">
                    <a:lumMod val="85000"/>
                  </a:schemeClr>
                </a:gs>
              </a:gsLst>
              <a:path path="circle">
                <a:fillToRect t="100000" r="100000"/>
              </a:path>
              <a:tileRect l="-100000" b="-10000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Paralelogramo 11"/>
            <p:cNvSpPr/>
            <p:nvPr/>
          </p:nvSpPr>
          <p:spPr>
            <a:xfrm>
              <a:off x="10233737" y="4513536"/>
              <a:ext cx="509559" cy="215565"/>
            </a:xfrm>
            <a:prstGeom prst="parallelogram">
              <a:avLst>
                <a:gd name="adj" fmla="val 66366"/>
              </a:avLst>
            </a:prstGeom>
            <a:pattFill prst="lgConfetti">
              <a:fgClr>
                <a:srgbClr val="33CC33"/>
              </a:fgClr>
              <a:bgClr>
                <a:schemeClr val="accent4">
                  <a:lumMod val="40000"/>
                  <a:lumOff val="60000"/>
                </a:schemeClr>
              </a:bgClr>
            </a:patt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aralelogramo 12"/>
            <p:cNvSpPr/>
            <p:nvPr/>
          </p:nvSpPr>
          <p:spPr>
            <a:xfrm>
              <a:off x="9499053" y="5412466"/>
              <a:ext cx="431024" cy="171671"/>
            </a:xfrm>
            <a:prstGeom prst="parallelogram">
              <a:avLst>
                <a:gd name="adj" fmla="val 66366"/>
              </a:avLst>
            </a:prstGeom>
            <a:pattFill prst="lgCheck">
              <a:fgClr>
                <a:schemeClr val="accent4">
                  <a:lumMod val="40000"/>
                  <a:lumOff val="60000"/>
                </a:schemeClr>
              </a:fgClr>
              <a:bgClr>
                <a:schemeClr val="bg1"/>
              </a:bgClr>
            </a:patt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rma libre 14"/>
            <p:cNvSpPr/>
            <p:nvPr/>
          </p:nvSpPr>
          <p:spPr>
            <a:xfrm rot="21155566">
              <a:off x="6781220" y="3564910"/>
              <a:ext cx="2948681" cy="2049780"/>
            </a:xfrm>
            <a:custGeom>
              <a:avLst/>
              <a:gdLst>
                <a:gd name="connsiteX0" fmla="*/ 0 w 3215640"/>
                <a:gd name="connsiteY0" fmla="*/ 2049780 h 2049780"/>
                <a:gd name="connsiteX1" fmla="*/ 1028700 w 3215640"/>
                <a:gd name="connsiteY1" fmla="*/ 998220 h 2049780"/>
                <a:gd name="connsiteX2" fmla="*/ 2468880 w 3215640"/>
                <a:gd name="connsiteY2" fmla="*/ 662940 h 2049780"/>
                <a:gd name="connsiteX3" fmla="*/ 3215640 w 3215640"/>
                <a:gd name="connsiteY3" fmla="*/ 0 h 2049780"/>
              </a:gdLst>
              <a:ahLst/>
              <a:cxnLst>
                <a:cxn ang="0">
                  <a:pos x="connsiteX0" y="connsiteY0"/>
                </a:cxn>
                <a:cxn ang="0">
                  <a:pos x="connsiteX1" y="connsiteY1"/>
                </a:cxn>
                <a:cxn ang="0">
                  <a:pos x="connsiteX2" y="connsiteY2"/>
                </a:cxn>
                <a:cxn ang="0">
                  <a:pos x="connsiteX3" y="connsiteY3"/>
                </a:cxn>
              </a:cxnLst>
              <a:rect l="l" t="t" r="r" b="b"/>
              <a:pathLst>
                <a:path w="3215640" h="2049780">
                  <a:moveTo>
                    <a:pt x="0" y="2049780"/>
                  </a:moveTo>
                  <a:lnTo>
                    <a:pt x="1028700" y="998220"/>
                  </a:lnTo>
                  <a:lnTo>
                    <a:pt x="2468880" y="662940"/>
                  </a:lnTo>
                  <a:lnTo>
                    <a:pt x="3215640" y="0"/>
                  </a:lnTo>
                </a:path>
              </a:pathLst>
            </a:custGeom>
            <a:noFill/>
            <a:ln w="44450" cap="rnd"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6" name="Conector recto 15"/>
            <p:cNvCxnSpPr>
              <a:stCxn id="15" idx="1"/>
            </p:cNvCxnSpPr>
            <p:nvPr/>
          </p:nvCxnSpPr>
          <p:spPr>
            <a:xfrm>
              <a:off x="7725511" y="4631815"/>
              <a:ext cx="1815730" cy="843652"/>
            </a:xfrm>
            <a:prstGeom prst="line">
              <a:avLst/>
            </a:prstGeom>
            <a:ln w="44450" cap="rnd" cmpd="dbl">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a:stCxn id="15" idx="2"/>
            </p:cNvCxnSpPr>
            <p:nvPr/>
          </p:nvCxnSpPr>
          <p:spPr>
            <a:xfrm>
              <a:off x="8991884" y="4129078"/>
              <a:ext cx="1306161" cy="479902"/>
            </a:xfrm>
            <a:prstGeom prst="line">
              <a:avLst/>
            </a:prstGeom>
            <a:ln w="44450" cap="rnd" cmpd="dbl">
              <a:solidFill>
                <a:srgbClr val="00B0F0"/>
              </a:solidFill>
            </a:ln>
          </p:spPr>
          <p:style>
            <a:lnRef idx="1">
              <a:schemeClr val="accent1"/>
            </a:lnRef>
            <a:fillRef idx="0">
              <a:schemeClr val="accent1"/>
            </a:fillRef>
            <a:effectRef idx="0">
              <a:schemeClr val="accent1"/>
            </a:effectRef>
            <a:fontRef idx="minor">
              <a:schemeClr val="tx1"/>
            </a:fontRef>
          </p:style>
        </p:cxnSp>
        <p:sp>
          <p:nvSpPr>
            <p:cNvPr id="42" name="Flecha abajo 41"/>
            <p:cNvSpPr/>
            <p:nvPr/>
          </p:nvSpPr>
          <p:spPr>
            <a:xfrm rot="12893442">
              <a:off x="7376962" y="4853155"/>
              <a:ext cx="167886" cy="330653"/>
            </a:xfrm>
            <a:prstGeom prst="downArrow">
              <a:avLst/>
            </a:prstGeom>
            <a:solidFill>
              <a:srgbClr val="EDA3FF"/>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4" name="CuadroTexto 43"/>
            <p:cNvSpPr txBox="1"/>
            <p:nvPr/>
          </p:nvSpPr>
          <p:spPr>
            <a:xfrm rot="18372509">
              <a:off x="6760194" y="5244351"/>
              <a:ext cx="676952" cy="230832"/>
            </a:xfrm>
            <a:prstGeom prst="rect">
              <a:avLst/>
            </a:prstGeom>
            <a:noFill/>
          </p:spPr>
          <p:txBody>
            <a:bodyPr wrap="square" rtlCol="0">
              <a:spAutoFit/>
            </a:bodyPr>
            <a:lstStyle/>
            <a:p>
              <a:r>
                <a:rPr lang="es-ES" sz="900" dirty="0" smtClean="0">
                  <a:solidFill>
                    <a:srgbClr val="21C5FF"/>
                  </a:solidFill>
                  <a:latin typeface="Segoe UI Semibold" panose="020B0702040204020203" pitchFamily="34" charset="0"/>
                  <a:cs typeface="Segoe UI Semibold" panose="020B0702040204020203" pitchFamily="34" charset="0"/>
                </a:rPr>
                <a:t>Tramo 1</a:t>
              </a:r>
              <a:endParaRPr lang="en-GB" sz="900" baseline="-25000" dirty="0">
                <a:solidFill>
                  <a:srgbClr val="21C5FF"/>
                </a:solidFill>
                <a:latin typeface="Segoe UI Semibold" panose="020B0702040204020203" pitchFamily="34" charset="0"/>
                <a:cs typeface="Segoe UI Semibold" panose="020B0702040204020203" pitchFamily="34" charset="0"/>
              </a:endParaRPr>
            </a:p>
          </p:txBody>
        </p:sp>
        <p:sp>
          <p:nvSpPr>
            <p:cNvPr id="45" name="CuadroTexto 44"/>
            <p:cNvSpPr txBox="1"/>
            <p:nvPr/>
          </p:nvSpPr>
          <p:spPr>
            <a:xfrm rot="20332964">
              <a:off x="8446803" y="4006534"/>
              <a:ext cx="676952" cy="230832"/>
            </a:xfrm>
            <a:prstGeom prst="rect">
              <a:avLst/>
            </a:prstGeom>
            <a:noFill/>
          </p:spPr>
          <p:txBody>
            <a:bodyPr wrap="square" rtlCol="0">
              <a:spAutoFit/>
            </a:bodyPr>
            <a:lstStyle/>
            <a:p>
              <a:r>
                <a:rPr lang="es-ES" sz="900" dirty="0" smtClean="0">
                  <a:solidFill>
                    <a:srgbClr val="21C5FF"/>
                  </a:solidFill>
                  <a:latin typeface="Segoe UI Semibold" panose="020B0702040204020203" pitchFamily="34" charset="0"/>
                  <a:cs typeface="Segoe UI Semibold" panose="020B0702040204020203" pitchFamily="34" charset="0"/>
                </a:rPr>
                <a:t>Tramo 2</a:t>
              </a:r>
              <a:endParaRPr lang="en-GB" sz="900" baseline="-25000" dirty="0">
                <a:solidFill>
                  <a:srgbClr val="21C5FF"/>
                </a:solidFill>
                <a:latin typeface="Segoe UI Semibold" panose="020B0702040204020203" pitchFamily="34" charset="0"/>
                <a:cs typeface="Segoe UI Semibold" panose="020B0702040204020203" pitchFamily="34" charset="0"/>
              </a:endParaRPr>
            </a:p>
          </p:txBody>
        </p:sp>
        <p:sp>
          <p:nvSpPr>
            <p:cNvPr id="46" name="CuadroTexto 45"/>
            <p:cNvSpPr txBox="1"/>
            <p:nvPr/>
          </p:nvSpPr>
          <p:spPr>
            <a:xfrm rot="18513466">
              <a:off x="9103959" y="3290298"/>
              <a:ext cx="676952" cy="230832"/>
            </a:xfrm>
            <a:prstGeom prst="rect">
              <a:avLst/>
            </a:prstGeom>
            <a:noFill/>
          </p:spPr>
          <p:txBody>
            <a:bodyPr wrap="square" rtlCol="0">
              <a:spAutoFit/>
            </a:bodyPr>
            <a:lstStyle/>
            <a:p>
              <a:r>
                <a:rPr lang="es-ES" sz="900" dirty="0" smtClean="0">
                  <a:solidFill>
                    <a:srgbClr val="21C5FF"/>
                  </a:solidFill>
                  <a:latin typeface="Segoe UI Semibold" panose="020B0702040204020203" pitchFamily="34" charset="0"/>
                  <a:cs typeface="Segoe UI Semibold" panose="020B0702040204020203" pitchFamily="34" charset="0"/>
                </a:rPr>
                <a:t>Tramo 3</a:t>
              </a:r>
              <a:endParaRPr lang="en-GB" sz="900" baseline="-25000" dirty="0">
                <a:solidFill>
                  <a:srgbClr val="21C5FF"/>
                </a:solidFill>
                <a:latin typeface="Segoe UI Semibold" panose="020B0702040204020203" pitchFamily="34" charset="0"/>
                <a:cs typeface="Segoe UI Semibold" panose="020B0702040204020203" pitchFamily="34" charset="0"/>
              </a:endParaRPr>
            </a:p>
          </p:txBody>
        </p:sp>
        <p:sp>
          <p:nvSpPr>
            <p:cNvPr id="47" name="CuadroTexto 46"/>
            <p:cNvSpPr txBox="1"/>
            <p:nvPr/>
          </p:nvSpPr>
          <p:spPr>
            <a:xfrm rot="1003124">
              <a:off x="9688496" y="4312863"/>
              <a:ext cx="676952" cy="230832"/>
            </a:xfrm>
            <a:prstGeom prst="rect">
              <a:avLst/>
            </a:prstGeom>
            <a:noFill/>
          </p:spPr>
          <p:txBody>
            <a:bodyPr wrap="square" rtlCol="0">
              <a:spAutoFit/>
            </a:bodyPr>
            <a:lstStyle/>
            <a:p>
              <a:r>
                <a:rPr lang="es-ES" sz="900" dirty="0" smtClean="0">
                  <a:solidFill>
                    <a:srgbClr val="21C5FF"/>
                  </a:solidFill>
                  <a:latin typeface="Segoe UI Semibold" panose="020B0702040204020203" pitchFamily="34" charset="0"/>
                  <a:cs typeface="Segoe UI Semibold" panose="020B0702040204020203" pitchFamily="34" charset="0"/>
                </a:rPr>
                <a:t>Tramo 4</a:t>
              </a:r>
              <a:endParaRPr lang="en-GB" sz="900" baseline="-25000" dirty="0">
                <a:solidFill>
                  <a:srgbClr val="21C5FF"/>
                </a:solidFill>
                <a:latin typeface="Segoe UI Semibold" panose="020B0702040204020203" pitchFamily="34" charset="0"/>
                <a:cs typeface="Segoe UI Semibold" panose="020B0702040204020203" pitchFamily="34" charset="0"/>
              </a:endParaRPr>
            </a:p>
          </p:txBody>
        </p:sp>
        <p:sp>
          <p:nvSpPr>
            <p:cNvPr id="48" name="CuadroTexto 47"/>
            <p:cNvSpPr txBox="1"/>
            <p:nvPr/>
          </p:nvSpPr>
          <p:spPr>
            <a:xfrm rot="1554915">
              <a:off x="8853074" y="5085832"/>
              <a:ext cx="676952" cy="230832"/>
            </a:xfrm>
            <a:prstGeom prst="rect">
              <a:avLst/>
            </a:prstGeom>
            <a:noFill/>
          </p:spPr>
          <p:txBody>
            <a:bodyPr wrap="square" rtlCol="0">
              <a:spAutoFit/>
            </a:bodyPr>
            <a:lstStyle/>
            <a:p>
              <a:r>
                <a:rPr lang="es-ES" sz="900" dirty="0" smtClean="0">
                  <a:solidFill>
                    <a:srgbClr val="21C5FF"/>
                  </a:solidFill>
                  <a:latin typeface="Segoe UI Semibold" panose="020B0702040204020203" pitchFamily="34" charset="0"/>
                  <a:cs typeface="Segoe UI Semibold" panose="020B0702040204020203" pitchFamily="34" charset="0"/>
                </a:rPr>
                <a:t>Tramo 5</a:t>
              </a:r>
              <a:endParaRPr lang="en-GB" sz="900" baseline="-25000" dirty="0">
                <a:solidFill>
                  <a:srgbClr val="21C5FF"/>
                </a:solidFill>
                <a:latin typeface="Segoe UI Semibold" panose="020B0702040204020203" pitchFamily="34" charset="0"/>
                <a:cs typeface="Segoe UI Semibold" panose="020B0702040204020203" pitchFamily="34" charset="0"/>
              </a:endParaRPr>
            </a:p>
          </p:txBody>
        </p:sp>
        <p:sp>
          <p:nvSpPr>
            <p:cNvPr id="50" name="Flecha abajo 49"/>
            <p:cNvSpPr/>
            <p:nvPr/>
          </p:nvSpPr>
          <p:spPr>
            <a:xfrm rot="14889183">
              <a:off x="7952617" y="4331862"/>
              <a:ext cx="167886" cy="330653"/>
            </a:xfrm>
            <a:prstGeom prst="downArrow">
              <a:avLst/>
            </a:prstGeom>
            <a:solidFill>
              <a:srgbClr val="EDA3FF"/>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2" name="Flecha abajo 51"/>
            <p:cNvSpPr/>
            <p:nvPr/>
          </p:nvSpPr>
          <p:spPr>
            <a:xfrm rot="17668445">
              <a:off x="8062469" y="4673775"/>
              <a:ext cx="167886" cy="330653"/>
            </a:xfrm>
            <a:prstGeom prst="downArrow">
              <a:avLst/>
            </a:prstGeom>
            <a:solidFill>
              <a:srgbClr val="EDA3FF"/>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4" name="Flecha abajo 53"/>
            <p:cNvSpPr/>
            <p:nvPr/>
          </p:nvSpPr>
          <p:spPr>
            <a:xfrm rot="12903264">
              <a:off x="9071613" y="3742370"/>
              <a:ext cx="167886" cy="330653"/>
            </a:xfrm>
            <a:prstGeom prst="downArrow">
              <a:avLst/>
            </a:prstGeom>
            <a:solidFill>
              <a:srgbClr val="EDA3FF"/>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6" name="Flecha abajo 55"/>
            <p:cNvSpPr/>
            <p:nvPr/>
          </p:nvSpPr>
          <p:spPr>
            <a:xfrm rot="17463346">
              <a:off x="9200458" y="4081027"/>
              <a:ext cx="167886" cy="330653"/>
            </a:xfrm>
            <a:prstGeom prst="downArrow">
              <a:avLst/>
            </a:prstGeom>
            <a:solidFill>
              <a:srgbClr val="EDA3FF"/>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7" name="Paralelogramo 66"/>
            <p:cNvSpPr/>
            <p:nvPr/>
          </p:nvSpPr>
          <p:spPr>
            <a:xfrm>
              <a:off x="9578530" y="3297704"/>
              <a:ext cx="391223" cy="186751"/>
            </a:xfrm>
            <a:prstGeom prst="parallelogram">
              <a:avLst>
                <a:gd name="adj" fmla="val 34733"/>
              </a:avLst>
            </a:prstGeom>
            <a:pattFill prst="wdDnDiag">
              <a:fgClr>
                <a:schemeClr val="accent6">
                  <a:lumMod val="20000"/>
                  <a:lumOff val="80000"/>
                </a:schemeClr>
              </a:fgClr>
              <a:bgClr>
                <a:schemeClr val="accent6">
                  <a:lumMod val="60000"/>
                  <a:lumOff val="40000"/>
                </a:schemeClr>
              </a:bgClr>
            </a:patt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8" name="Imagen 67"/>
            <p:cNvPicPr>
              <a:picLocks noChangeAspect="1"/>
            </p:cNvPicPr>
            <p:nvPr/>
          </p:nvPicPr>
          <p:blipFill>
            <a:blip r:embed="rId3"/>
            <a:stretch>
              <a:fillRect/>
            </a:stretch>
          </p:blipFill>
          <p:spPr>
            <a:xfrm>
              <a:off x="6066969" y="5475128"/>
              <a:ext cx="869614" cy="523285"/>
            </a:xfrm>
            <a:prstGeom prst="rect">
              <a:avLst/>
            </a:prstGeom>
          </p:spPr>
        </p:pic>
        <p:sp>
          <p:nvSpPr>
            <p:cNvPr id="70" name="Anillo 69"/>
            <p:cNvSpPr/>
            <p:nvPr/>
          </p:nvSpPr>
          <p:spPr>
            <a:xfrm>
              <a:off x="8849385" y="5485260"/>
              <a:ext cx="315900" cy="315900"/>
            </a:xfrm>
            <a:prstGeom prst="donut">
              <a:avLst>
                <a:gd name="adj" fmla="val 10701"/>
              </a:avLst>
            </a:prstGeom>
            <a:gradFill flip="none" rotWithShape="1">
              <a:gsLst>
                <a:gs pos="0">
                  <a:schemeClr val="tx1">
                    <a:lumMod val="75000"/>
                    <a:lumOff val="25000"/>
                  </a:schemeClr>
                </a:gs>
                <a:gs pos="55000">
                  <a:schemeClr val="bg1">
                    <a:lumMod val="65000"/>
                  </a:schemeClr>
                </a:gs>
                <a:gs pos="100000">
                  <a:schemeClr val="bg1">
                    <a:lumMod val="85000"/>
                  </a:schemeClr>
                </a:gs>
              </a:gsLst>
              <a:path path="circle">
                <a:fillToRect t="100000" r="100000"/>
              </a:path>
              <a:tileRect l="-100000" b="-10000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Anillo 70"/>
            <p:cNvSpPr/>
            <p:nvPr/>
          </p:nvSpPr>
          <p:spPr>
            <a:xfrm>
              <a:off x="7878610" y="3717223"/>
              <a:ext cx="549341" cy="549341"/>
            </a:xfrm>
            <a:prstGeom prst="donut">
              <a:avLst>
                <a:gd name="adj" fmla="val 10701"/>
              </a:avLst>
            </a:prstGeom>
            <a:gradFill flip="none" rotWithShape="1">
              <a:gsLst>
                <a:gs pos="0">
                  <a:schemeClr val="tx1">
                    <a:lumMod val="75000"/>
                    <a:lumOff val="25000"/>
                  </a:schemeClr>
                </a:gs>
                <a:gs pos="55000">
                  <a:schemeClr val="bg1">
                    <a:lumMod val="65000"/>
                  </a:schemeClr>
                </a:gs>
                <a:gs pos="100000">
                  <a:schemeClr val="bg1">
                    <a:lumMod val="85000"/>
                  </a:schemeClr>
                </a:gs>
              </a:gsLst>
              <a:path path="circle">
                <a:fillToRect t="100000" r="100000"/>
              </a:path>
              <a:tileRect l="-100000" b="-10000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2" name="Anillo 71"/>
            <p:cNvSpPr/>
            <p:nvPr/>
          </p:nvSpPr>
          <p:spPr>
            <a:xfrm>
              <a:off x="10109672" y="4002466"/>
              <a:ext cx="355285" cy="355285"/>
            </a:xfrm>
            <a:prstGeom prst="donut">
              <a:avLst>
                <a:gd name="adj" fmla="val 10701"/>
              </a:avLst>
            </a:prstGeom>
            <a:gradFill flip="none" rotWithShape="1">
              <a:gsLst>
                <a:gs pos="0">
                  <a:schemeClr val="tx1">
                    <a:lumMod val="75000"/>
                    <a:lumOff val="25000"/>
                  </a:schemeClr>
                </a:gs>
                <a:gs pos="55000">
                  <a:schemeClr val="bg1">
                    <a:lumMod val="65000"/>
                  </a:schemeClr>
                </a:gs>
                <a:gs pos="100000">
                  <a:schemeClr val="bg1">
                    <a:lumMod val="85000"/>
                  </a:schemeClr>
                </a:gs>
              </a:gsLst>
              <a:path path="circle">
                <a:fillToRect t="100000" r="100000"/>
              </a:path>
              <a:tileRect l="-100000" b="-10000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Anillo 72"/>
            <p:cNvSpPr/>
            <p:nvPr/>
          </p:nvSpPr>
          <p:spPr>
            <a:xfrm>
              <a:off x="9622007" y="2996646"/>
              <a:ext cx="170067" cy="170067"/>
            </a:xfrm>
            <a:prstGeom prst="donut">
              <a:avLst>
                <a:gd name="adj" fmla="val 10701"/>
              </a:avLst>
            </a:prstGeom>
            <a:gradFill flip="none" rotWithShape="1">
              <a:gsLst>
                <a:gs pos="0">
                  <a:schemeClr val="tx1">
                    <a:lumMod val="75000"/>
                    <a:lumOff val="25000"/>
                  </a:schemeClr>
                </a:gs>
                <a:gs pos="55000">
                  <a:schemeClr val="bg1">
                    <a:lumMod val="65000"/>
                  </a:schemeClr>
                </a:gs>
                <a:gs pos="100000">
                  <a:schemeClr val="bg1">
                    <a:lumMod val="85000"/>
                  </a:schemeClr>
                </a:gs>
              </a:gsLst>
              <a:path path="circle">
                <a:fillToRect t="100000" r="100000"/>
              </a:path>
              <a:tileRect l="-100000" b="-10000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7" name="Rectángulo 6"/>
          <p:cNvSpPr/>
          <p:nvPr/>
        </p:nvSpPr>
        <p:spPr>
          <a:xfrm>
            <a:off x="7312254" y="1040079"/>
            <a:ext cx="3279113" cy="1677382"/>
          </a:xfrm>
          <a:prstGeom prst="rect">
            <a:avLst/>
          </a:prstGeom>
        </p:spPr>
        <p:txBody>
          <a:bodyPr wrap="square">
            <a:spAutoFit/>
          </a:bodyPr>
          <a:lstStyle/>
          <a:p>
            <a:pPr algn="ctr">
              <a:lnSpc>
                <a:spcPct val="250000"/>
              </a:lnSpc>
            </a:pPr>
            <a:r>
              <a:rPr lang="es-ES" dirty="0" smtClean="0">
                <a:solidFill>
                  <a:srgbClr val="762EB1"/>
                </a:solidFill>
                <a:latin typeface="Segoe UI Semibold" panose="020B0702040204020203" pitchFamily="34" charset="0"/>
                <a:cs typeface="Segoe UI Semibold" panose="020B0702040204020203" pitchFamily="34" charset="0"/>
              </a:rPr>
              <a:t>Ø mínimos </a:t>
            </a:r>
            <a:r>
              <a:rPr lang="es-ES" dirty="0" smtClean="0">
                <a:solidFill>
                  <a:srgbClr val="762EB1"/>
                </a:solidFill>
                <a:latin typeface="Segoe UI Light" panose="020B0502040204020203" pitchFamily="34" charset="0"/>
                <a:cs typeface="Segoe UI Light" panose="020B0502040204020203" pitchFamily="34" charset="0"/>
              </a:rPr>
              <a:t>para </a:t>
            </a:r>
            <a:r>
              <a:rPr lang="es-ES" dirty="0">
                <a:solidFill>
                  <a:srgbClr val="762EB1"/>
                </a:solidFill>
                <a:latin typeface="Segoe UI Semibold" panose="020B0702040204020203" pitchFamily="34" charset="0"/>
                <a:cs typeface="Segoe UI Semibold" panose="020B0702040204020203" pitchFamily="34" charset="0"/>
              </a:rPr>
              <a:t>cumplir</a:t>
            </a:r>
            <a:r>
              <a:rPr lang="es-ES" dirty="0" smtClean="0">
                <a:solidFill>
                  <a:srgbClr val="762EB1"/>
                </a:solidFill>
                <a:latin typeface="Segoe UI Light" panose="020B0502040204020203" pitchFamily="34" charset="0"/>
                <a:cs typeface="Segoe UI Light" panose="020B0502040204020203" pitchFamily="34" charset="0"/>
              </a:rPr>
              <a:t> con:</a:t>
            </a:r>
          </a:p>
          <a:p>
            <a:pPr algn="ctr"/>
            <a:r>
              <a:rPr lang="es-ES" sz="1400" dirty="0" smtClean="0">
                <a:solidFill>
                  <a:schemeClr val="tx1">
                    <a:lumMod val="65000"/>
                    <a:lumOff val="35000"/>
                  </a:schemeClr>
                </a:solidFill>
                <a:latin typeface="Segoe UI Light" panose="020B0502040204020203" pitchFamily="34" charset="0"/>
                <a:cs typeface="Segoe UI Light" panose="020B0502040204020203" pitchFamily="34" charset="0"/>
              </a:rPr>
              <a:t>Velocidad Máxima, </a:t>
            </a:r>
          </a:p>
          <a:p>
            <a:pPr algn="ctr"/>
            <a:r>
              <a:rPr lang="es-ES" sz="1400" dirty="0">
                <a:solidFill>
                  <a:schemeClr val="tx1">
                    <a:lumMod val="65000"/>
                    <a:lumOff val="35000"/>
                  </a:schemeClr>
                </a:solidFill>
                <a:latin typeface="Segoe UI Light" panose="020B0502040204020203" pitchFamily="34" charset="0"/>
                <a:cs typeface="Segoe UI Light" panose="020B0502040204020203" pitchFamily="34" charset="0"/>
              </a:rPr>
              <a:t>Requisitos de </a:t>
            </a:r>
            <a:r>
              <a:rPr lang="es-ES" sz="1400" dirty="0" smtClean="0">
                <a:solidFill>
                  <a:schemeClr val="tx1">
                    <a:lumMod val="65000"/>
                    <a:lumOff val="35000"/>
                  </a:schemeClr>
                </a:solidFill>
                <a:latin typeface="Segoe UI Light" panose="020B0502040204020203" pitchFamily="34" charset="0"/>
                <a:cs typeface="Segoe UI Light" panose="020B0502040204020203" pitchFamily="34" charset="0"/>
              </a:rPr>
              <a:t>presión, </a:t>
            </a:r>
            <a:endParaRPr lang="es-ES" sz="1400" dirty="0">
              <a:solidFill>
                <a:schemeClr val="tx1">
                  <a:lumMod val="65000"/>
                  <a:lumOff val="35000"/>
                </a:schemeClr>
              </a:solidFill>
              <a:latin typeface="Segoe UI Light" panose="020B0502040204020203" pitchFamily="34" charset="0"/>
              <a:cs typeface="Segoe UI Light" panose="020B0502040204020203" pitchFamily="34" charset="0"/>
            </a:endParaRPr>
          </a:p>
          <a:p>
            <a:pPr algn="ctr"/>
            <a:r>
              <a:rPr lang="es-ES" sz="1600" dirty="0" smtClean="0">
                <a:solidFill>
                  <a:schemeClr val="tx1">
                    <a:lumMod val="65000"/>
                    <a:lumOff val="35000"/>
                  </a:schemeClr>
                </a:solidFill>
                <a:latin typeface="Segoe UI Semibold" panose="020B0702040204020203" pitchFamily="34" charset="0"/>
                <a:cs typeface="Segoe UI Semibold" panose="020B0702040204020203" pitchFamily="34" charset="0"/>
              </a:rPr>
              <a:t>…, </a:t>
            </a:r>
            <a:endParaRPr lang="es-ES" sz="1400" dirty="0">
              <a:solidFill>
                <a:schemeClr val="tx1">
                  <a:lumMod val="65000"/>
                  <a:lumOff val="35000"/>
                </a:schemeClr>
              </a:solidFill>
              <a:latin typeface="Segoe UI Semibold" panose="020B0702040204020203" pitchFamily="34" charset="0"/>
              <a:cs typeface="Segoe UI Semibold" panose="020B0702040204020203" pitchFamily="34" charset="0"/>
            </a:endParaRPr>
          </a:p>
          <a:p>
            <a:pPr algn="ctr"/>
            <a:r>
              <a:rPr lang="es-ES" sz="1400" dirty="0" smtClean="0">
                <a:solidFill>
                  <a:schemeClr val="tx1">
                    <a:lumMod val="65000"/>
                    <a:lumOff val="35000"/>
                  </a:schemeClr>
                </a:solidFill>
                <a:latin typeface="Segoe UI Light" panose="020B0502040204020203" pitchFamily="34" charset="0"/>
                <a:cs typeface="Segoe UI Light" panose="020B0502040204020203" pitchFamily="34" charset="0"/>
              </a:rPr>
              <a:t>etc.</a:t>
            </a:r>
            <a:endParaRPr lang="en-GB" sz="1400"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32" name="Anillo 31"/>
          <p:cNvSpPr/>
          <p:nvPr/>
        </p:nvSpPr>
        <p:spPr>
          <a:xfrm>
            <a:off x="8763784" y="908928"/>
            <a:ext cx="371707" cy="371707"/>
          </a:xfrm>
          <a:prstGeom prst="donut">
            <a:avLst>
              <a:gd name="adj" fmla="val 10701"/>
            </a:avLst>
          </a:prstGeom>
          <a:gradFill flip="none" rotWithShape="1">
            <a:gsLst>
              <a:gs pos="0">
                <a:schemeClr val="tx1">
                  <a:lumMod val="75000"/>
                  <a:lumOff val="25000"/>
                </a:schemeClr>
              </a:gs>
              <a:gs pos="55000">
                <a:schemeClr val="bg1">
                  <a:lumMod val="65000"/>
                </a:schemeClr>
              </a:gs>
              <a:gs pos="100000">
                <a:schemeClr val="bg1">
                  <a:lumMod val="85000"/>
                </a:schemeClr>
              </a:gs>
            </a:gsLst>
            <a:path path="circle">
              <a:fillToRect t="100000" r="100000"/>
            </a:path>
            <a:tileRect l="-100000" b="-10000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3744197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arte</a:t>
            </a:r>
            <a:endParaRPr lang="en-GB" sz="3600" dirty="0">
              <a:solidFill>
                <a:srgbClr val="AA70DA"/>
              </a:solidFill>
            </a:endParaRPr>
          </a:p>
        </p:txBody>
      </p:sp>
      <p:sp>
        <p:nvSpPr>
          <p:cNvPr id="5" name="Marcador de contenido 4"/>
          <p:cNvSpPr>
            <a:spLocks noGrp="1"/>
          </p:cNvSpPr>
          <p:nvPr>
            <p:ph sz="half" idx="2"/>
          </p:nvPr>
        </p:nvSpPr>
        <p:spPr>
          <a:xfrm>
            <a:off x="270456" y="1941552"/>
            <a:ext cx="10462858"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t>
            </a:r>
            <a:r>
              <a:rPr lang="es-ES" sz="1900" dirty="0">
                <a:latin typeface="Segoe UI Light" panose="020B0502040204020203" pitchFamily="34" charset="0"/>
                <a:cs typeface="Segoe UI Light" panose="020B0502040204020203" pitchFamily="34" charset="0"/>
              </a:rPr>
              <a:t>seleccionan </a:t>
            </a:r>
            <a:r>
              <a:rPr lang="es-ES" sz="1900" dirty="0" smtClean="0">
                <a:latin typeface="Segoe UI Light" panose="020B0502040204020203" pitchFamily="34" charset="0"/>
                <a:cs typeface="Segoe UI Light" panose="020B0502040204020203" pitchFamily="34" charset="0"/>
              </a:rPr>
              <a:t>unos </a:t>
            </a:r>
            <a:r>
              <a:rPr lang="es-ES" sz="1900" u="sng" dirty="0">
                <a:latin typeface="Segoe UI Semibold" panose="020B0702040204020203" pitchFamily="34" charset="0"/>
                <a:cs typeface="Segoe UI Semibold" panose="020B0702040204020203" pitchFamily="34" charset="0"/>
              </a:rPr>
              <a:t>diámetros</a:t>
            </a:r>
            <a:r>
              <a:rPr lang="es-ES" sz="1900" dirty="0">
                <a:latin typeface="Segoe UI Light" panose="020B0502040204020203" pitchFamily="34" charset="0"/>
                <a:cs typeface="Segoe UI Light" panose="020B0502040204020203" pitchFamily="34" charset="0"/>
              </a:rPr>
              <a:t> </a:t>
            </a:r>
            <a:r>
              <a:rPr lang="es-ES" sz="1900" u="sng" dirty="0">
                <a:latin typeface="Segoe UI Semibold" panose="020B0702040204020203" pitchFamily="34" charset="0"/>
                <a:cs typeface="Segoe UI Semibold" panose="020B0702040204020203" pitchFamily="34" charset="0"/>
              </a:rPr>
              <a:t>iniciales</a:t>
            </a:r>
            <a:r>
              <a:rPr lang="es-ES" sz="1900" dirty="0" smtClean="0">
                <a:latin typeface="Segoe UI Light" panose="020B0502040204020203" pitchFamily="34" charset="0"/>
                <a:cs typeface="Segoe UI Light" panose="020B0502040204020203" pitchFamily="34" charset="0"/>
              </a:rPr>
              <a:t> a optimizar</a:t>
            </a:r>
            <a:endParaRPr lang="es-ES" sz="1900" dirty="0">
              <a:latin typeface="Segoe UI Light" panose="020B0502040204020203" pitchFamily="34" charset="0"/>
              <a:cs typeface="Segoe UI Light" panose="020B0502040204020203" pitchFamily="34" charset="0"/>
            </a:endParaRP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 determinan los </a:t>
            </a:r>
            <a:r>
              <a:rPr lang="es-ES" sz="1900" u="sng" dirty="0">
                <a:latin typeface="Segoe UI Semibold" panose="020B0702040204020203" pitchFamily="34" charset="0"/>
                <a:cs typeface="Segoe UI Semibold" panose="020B0702040204020203" pitchFamily="34" charset="0"/>
              </a:rPr>
              <a:t>costes energéticos </a:t>
            </a:r>
            <a:r>
              <a:rPr lang="es-ES" sz="1900" dirty="0" smtClean="0">
                <a:latin typeface="Segoe UI Semibold" panose="020B0702040204020203" pitchFamily="34" charset="0"/>
                <a:cs typeface="Segoe UI Semibold" panose="020B0702040204020203" pitchFamily="34" charset="0"/>
                <a:sym typeface="Wingdings 3" panose="05040102010807070707" pitchFamily="18" charset="2"/>
              </a:rPr>
              <a:t> </a:t>
            </a:r>
            <a:r>
              <a:rPr lang="es-ES" sz="1900" dirty="0" smtClean="0">
                <a:latin typeface="Segoe UI Light" panose="020B0502040204020203" pitchFamily="34" charset="0"/>
                <a:cs typeface="Segoe UI Light" panose="020B0502040204020203" pitchFamily="34" charset="0"/>
                <a:sym typeface="Wingdings 3" panose="05040102010807070707" pitchFamily="18" charset="2"/>
              </a:rPr>
              <a:t>Se </a:t>
            </a:r>
            <a:r>
              <a:rPr lang="es-ES" sz="1900" u="sng" dirty="0" smtClean="0">
                <a:latin typeface="Segoe UI Semibold" panose="020B0702040204020203" pitchFamily="34" charset="0"/>
                <a:cs typeface="Segoe UI Semibold" panose="020B0702040204020203" pitchFamily="34" charset="0"/>
              </a:rPr>
              <a:t>estima un rendimiento de la bomba </a:t>
            </a:r>
            <a:r>
              <a:rPr lang="el-GR" sz="1900" u="sng" dirty="0" smtClean="0">
                <a:latin typeface="Segoe UI Semibold" panose="020B0702040204020203" pitchFamily="34" charset="0"/>
                <a:cs typeface="Segoe UI Semibold" panose="020B0702040204020203" pitchFamily="34" charset="0"/>
              </a:rPr>
              <a:t>μ</a:t>
            </a:r>
            <a:r>
              <a:rPr lang="es-ES" sz="1900" u="sng" baseline="-25000" dirty="0" smtClean="0">
                <a:latin typeface="Segoe UI Semibold" panose="020B0702040204020203" pitchFamily="34" charset="0"/>
                <a:cs typeface="Segoe UI Semibold" panose="020B0702040204020203" pitchFamily="34" charset="0"/>
              </a:rPr>
              <a:t>B</a:t>
            </a:r>
          </a:p>
        </p:txBody>
      </p:sp>
      <p:sp>
        <p:nvSpPr>
          <p:cNvPr id="86"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cxnSp>
        <p:nvCxnSpPr>
          <p:cNvPr id="87" name="Conector recto 86"/>
          <p:cNvCxnSpPr/>
          <p:nvPr/>
        </p:nvCxnSpPr>
        <p:spPr>
          <a:xfrm>
            <a:off x="810109" y="1331679"/>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19</a:t>
            </a:fld>
            <a:endParaRPr lang="en-GB" dirty="0"/>
          </a:p>
        </p:txBody>
      </p:sp>
    </p:spTree>
    <p:extLst>
      <p:ext uri="{BB962C8B-B14F-4D97-AF65-F5344CB8AC3E}">
        <p14:creationId xmlns:p14="http://schemas.microsoft.com/office/powerpoint/2010/main" val="30029318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1"/>
            <a:ext cx="12192000" cy="6858000"/>
            <a:chOff x="0" y="0"/>
            <a:chExt cx="12192000" cy="685800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sp>
          <p:nvSpPr>
            <p:cNvPr id="7" name="Rectángulo 6"/>
            <p:cNvSpPr/>
            <p:nvPr/>
          </p:nvSpPr>
          <p:spPr>
            <a:xfrm>
              <a:off x="0" y="0"/>
              <a:ext cx="12192000" cy="6858000"/>
            </a:xfrm>
            <a:prstGeom prst="rect">
              <a:avLst/>
            </a:prstGeom>
            <a:solidFill>
              <a:srgbClr val="BC64D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Título 4"/>
          <p:cNvSpPr>
            <a:spLocks noGrp="1"/>
          </p:cNvSpPr>
          <p:nvPr>
            <p:ph type="ctrTitle"/>
          </p:nvPr>
        </p:nvSpPr>
        <p:spPr>
          <a:xfrm>
            <a:off x="1262743" y="2396080"/>
            <a:ext cx="9666514" cy="1630676"/>
          </a:xfrm>
        </p:spPr>
        <p:txBody>
          <a:bodyPr anchor="ctr">
            <a:noAutofit/>
          </a:bodyPr>
          <a:lstStyle/>
          <a:p>
            <a:r>
              <a:rPr lang="en-GB" sz="2600" dirty="0" smtClean="0">
                <a:solidFill>
                  <a:schemeClr val="bg1"/>
                </a:solidFill>
              </a:rPr>
              <a:t>New Design Methodology for Branched Hydraulic Networks that </a:t>
            </a:r>
            <a:r>
              <a:rPr lang="en-GB" sz="2600" dirty="0">
                <a:solidFill>
                  <a:schemeClr val="bg1"/>
                </a:solidFill>
              </a:rPr>
              <a:t>a</a:t>
            </a:r>
            <a:r>
              <a:rPr lang="en-GB" sz="2600" dirty="0" smtClean="0">
                <a:solidFill>
                  <a:schemeClr val="bg1"/>
                </a:solidFill>
              </a:rPr>
              <a:t>ccounts </a:t>
            </a:r>
            <a:r>
              <a:rPr lang="en-GB" sz="2600" dirty="0">
                <a:solidFill>
                  <a:schemeClr val="bg1"/>
                </a:solidFill>
              </a:rPr>
              <a:t>f</a:t>
            </a:r>
            <a:r>
              <a:rPr lang="en-GB" sz="2600" dirty="0" smtClean="0">
                <a:solidFill>
                  <a:schemeClr val="bg1"/>
                </a:solidFill>
              </a:rPr>
              <a:t>or Variable Water Demand and Energy Assessment. </a:t>
            </a:r>
            <a:endParaRPr lang="en-GB" sz="2600" dirty="0">
              <a:solidFill>
                <a:schemeClr val="bg1"/>
              </a:solidFill>
              <a:latin typeface="Segoe UI Light" panose="020B0502040204020203" pitchFamily="34" charset="0"/>
              <a:cs typeface="Segoe UI Light" panose="020B0502040204020203" pitchFamily="34" charset="0"/>
            </a:endParaRPr>
          </a:p>
        </p:txBody>
      </p:sp>
      <p:sp>
        <p:nvSpPr>
          <p:cNvPr id="6" name="Subtítulo 5"/>
          <p:cNvSpPr>
            <a:spLocks noGrp="1"/>
          </p:cNvSpPr>
          <p:nvPr>
            <p:ph type="subTitle" idx="1"/>
          </p:nvPr>
        </p:nvSpPr>
        <p:spPr>
          <a:xfrm>
            <a:off x="1524000" y="1800461"/>
            <a:ext cx="9144000" cy="741297"/>
          </a:xfrm>
        </p:spPr>
        <p:txBody>
          <a:bodyPr anchor="ctr">
            <a:noAutofit/>
          </a:bodyPr>
          <a:lstStyle/>
          <a:p>
            <a:r>
              <a:rPr lang="es-ES" sz="3200" dirty="0" smtClean="0">
                <a:solidFill>
                  <a:schemeClr val="bg1"/>
                </a:solidFill>
                <a:latin typeface="Segoe UI Semibold" panose="020B0702040204020203" pitchFamily="34" charset="0"/>
                <a:cs typeface="Segoe UI Semibold" panose="020B0702040204020203" pitchFamily="34" charset="0"/>
              </a:rPr>
              <a:t>Tesis Doctoral</a:t>
            </a:r>
            <a:endParaRPr lang="en-GB" sz="3200" dirty="0">
              <a:solidFill>
                <a:schemeClr val="bg1"/>
              </a:solidFill>
              <a:latin typeface="Segoe UI Semibold" panose="020B0702040204020203" pitchFamily="34" charset="0"/>
              <a:cs typeface="Segoe UI Semibold" panose="020B0702040204020203" pitchFamily="34" charset="0"/>
            </a:endParaRPr>
          </a:p>
        </p:txBody>
      </p:sp>
      <p:sp>
        <p:nvSpPr>
          <p:cNvPr id="9" name="Subtítulo 5"/>
          <p:cNvSpPr txBox="1">
            <a:spLocks/>
          </p:cNvSpPr>
          <p:nvPr/>
        </p:nvSpPr>
        <p:spPr>
          <a:xfrm>
            <a:off x="1524000" y="4397829"/>
            <a:ext cx="9144000" cy="2235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800" dirty="0" smtClean="0">
                <a:solidFill>
                  <a:schemeClr val="bg1"/>
                </a:solidFill>
                <a:latin typeface="Segoe UI Light" panose="020B0502040204020203" pitchFamily="34" charset="0"/>
                <a:cs typeface="Segoe UI Light" panose="020B0502040204020203" pitchFamily="34" charset="0"/>
              </a:rPr>
              <a:t>Autora: </a:t>
            </a:r>
          </a:p>
          <a:p>
            <a:r>
              <a:rPr lang="es-ES" dirty="0" smtClean="0">
                <a:solidFill>
                  <a:schemeClr val="bg1"/>
                </a:solidFill>
                <a:latin typeface="Segoe UI Semibold" panose="020B0702040204020203" pitchFamily="34" charset="0"/>
                <a:cs typeface="Segoe UI Semibold" panose="020B0702040204020203" pitchFamily="34" charset="0"/>
              </a:rPr>
              <a:t>Araceli Martín Candilejo</a:t>
            </a:r>
          </a:p>
          <a:p>
            <a:r>
              <a:rPr lang="es-ES" sz="1800" dirty="0" smtClean="0">
                <a:solidFill>
                  <a:schemeClr val="bg1"/>
                </a:solidFill>
                <a:latin typeface="Segoe UI Light" panose="020B0502040204020203" pitchFamily="34" charset="0"/>
                <a:cs typeface="Segoe UI Light" panose="020B0502040204020203" pitchFamily="34" charset="0"/>
              </a:rPr>
              <a:t>Directores:</a:t>
            </a:r>
          </a:p>
          <a:p>
            <a:r>
              <a:rPr lang="es-ES" dirty="0" smtClean="0">
                <a:solidFill>
                  <a:schemeClr val="bg1"/>
                </a:solidFill>
                <a:latin typeface="Segoe UI Semibold" panose="020B0702040204020203" pitchFamily="34" charset="0"/>
                <a:cs typeface="Segoe UI Semibold" panose="020B0702040204020203" pitchFamily="34" charset="0"/>
              </a:rPr>
              <a:t>Luis Garrote de Marcos</a:t>
            </a:r>
          </a:p>
          <a:p>
            <a:r>
              <a:rPr lang="es-ES" dirty="0" smtClean="0">
                <a:solidFill>
                  <a:schemeClr val="bg1"/>
                </a:solidFill>
                <a:latin typeface="Segoe UI Semibold" panose="020B0702040204020203" pitchFamily="34" charset="0"/>
                <a:cs typeface="Segoe UI Semibold" panose="020B0702040204020203" pitchFamily="34" charset="0"/>
              </a:rPr>
              <a:t>David Santillán Sánchez</a:t>
            </a:r>
            <a:endParaRPr lang="en-GB" dirty="0">
              <a:solidFill>
                <a:schemeClr val="bg1"/>
              </a:solidFill>
              <a:latin typeface="Segoe UI Semibold" panose="020B0702040204020203" pitchFamily="34" charset="0"/>
              <a:cs typeface="Segoe UI Semibold" panose="020B0702040204020203" pitchFamily="34" charset="0"/>
            </a:endParaRPr>
          </a:p>
        </p:txBody>
      </p:sp>
      <p:pic>
        <p:nvPicPr>
          <p:cNvPr id="1028" name="Picture 4" descr="Logos y Plantillas"/>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4817" t="9207" r="56989" b="9745"/>
          <a:stretch/>
        </p:blipFill>
        <p:spPr bwMode="auto">
          <a:xfrm>
            <a:off x="3975035" y="288750"/>
            <a:ext cx="1281375" cy="12625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Castro ero y bailar no sepo: INGENIERO DAMIÁN QUERO (1837-1899)."/>
          <p:cNvPicPr>
            <a:picLocks noChangeAspect="1" noChangeArrowheads="1"/>
          </p:cNvPicPr>
          <p:nvPr/>
        </p:nvPicPr>
        <p:blipFill>
          <a:blip r:embed="rId5" cstate="print">
            <a:clrChange>
              <a:clrFrom>
                <a:srgbClr val="FAFAFA"/>
              </a:clrFrom>
              <a:clrTo>
                <a:srgbClr val="FAFAFA">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935590" y="344007"/>
            <a:ext cx="1272532" cy="1212882"/>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4947A44E-E405-4387-BB11-0B902EE3D3FB}" type="slidenum">
              <a:rPr lang="en-GB" smtClean="0"/>
              <a:t>2</a:t>
            </a:fld>
            <a:endParaRPr lang="en-GB" dirty="0"/>
          </a:p>
        </p:txBody>
      </p:sp>
      <p:pic>
        <p:nvPicPr>
          <p:cNvPr id="3" name="Imagen 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52215" y="412190"/>
            <a:ext cx="887570" cy="1251472"/>
          </a:xfrm>
          <a:prstGeom prst="rect">
            <a:avLst/>
          </a:prstGeom>
        </p:spPr>
      </p:pic>
    </p:spTree>
    <p:extLst>
      <p:ext uri="{BB962C8B-B14F-4D97-AF65-F5344CB8AC3E}">
        <p14:creationId xmlns:p14="http://schemas.microsoft.com/office/powerpoint/2010/main" val="8683491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arte</a:t>
            </a:r>
            <a:endParaRPr lang="en-GB" sz="3600" dirty="0">
              <a:solidFill>
                <a:srgbClr val="AA70DA"/>
              </a:solidFill>
            </a:endParaRPr>
          </a:p>
        </p:txBody>
      </p:sp>
      <p:sp>
        <p:nvSpPr>
          <p:cNvPr id="5"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t>
            </a:r>
            <a:r>
              <a:rPr lang="es-ES" sz="1900" dirty="0">
                <a:latin typeface="Segoe UI Light" panose="020B0502040204020203" pitchFamily="34" charset="0"/>
                <a:cs typeface="Segoe UI Light" panose="020B0502040204020203" pitchFamily="34" charset="0"/>
              </a:rPr>
              <a:t>seleccionan </a:t>
            </a:r>
            <a:r>
              <a:rPr lang="es-ES" sz="1900" dirty="0" smtClean="0">
                <a:latin typeface="Segoe UI Light" panose="020B0502040204020203" pitchFamily="34" charset="0"/>
                <a:cs typeface="Segoe UI Light" panose="020B0502040204020203" pitchFamily="34" charset="0"/>
              </a:rPr>
              <a:t>unos </a:t>
            </a:r>
            <a:r>
              <a:rPr lang="es-ES" sz="1900" u="sng" dirty="0">
                <a:latin typeface="Segoe UI Semibold" panose="020B0702040204020203" pitchFamily="34" charset="0"/>
                <a:cs typeface="Segoe UI Semibold" panose="020B0702040204020203" pitchFamily="34" charset="0"/>
              </a:rPr>
              <a:t>diámetros</a:t>
            </a:r>
            <a:r>
              <a:rPr lang="es-ES" sz="1900" dirty="0">
                <a:latin typeface="Segoe UI Light" panose="020B0502040204020203" pitchFamily="34" charset="0"/>
                <a:cs typeface="Segoe UI Light" panose="020B0502040204020203" pitchFamily="34" charset="0"/>
              </a:rPr>
              <a:t> </a:t>
            </a:r>
            <a:r>
              <a:rPr lang="es-ES" sz="1900" u="sng" dirty="0">
                <a:latin typeface="Segoe UI Semibold" panose="020B0702040204020203" pitchFamily="34" charset="0"/>
                <a:cs typeface="Segoe UI Semibold" panose="020B0702040204020203" pitchFamily="34" charset="0"/>
              </a:rPr>
              <a:t>iniciales</a:t>
            </a:r>
            <a:r>
              <a:rPr lang="es-ES" sz="1900" dirty="0" smtClean="0">
                <a:latin typeface="Segoe UI Light" panose="020B0502040204020203" pitchFamily="34" charset="0"/>
                <a:cs typeface="Segoe UI Light" panose="020B0502040204020203" pitchFamily="34" charset="0"/>
              </a:rPr>
              <a:t> a optimizar</a:t>
            </a:r>
            <a:endParaRPr lang="es-ES" sz="1900" dirty="0">
              <a:latin typeface="Segoe UI Light" panose="020B0502040204020203" pitchFamily="34" charset="0"/>
              <a:cs typeface="Segoe UI Light" panose="020B0502040204020203" pitchFamily="34" charset="0"/>
            </a:endParaRP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a:t>
            </a:r>
            <a:r>
              <a:rPr lang="es-ES" sz="1900" dirty="0" smtClean="0">
                <a:latin typeface="Segoe UI Semibold" panose="020B0702040204020203" pitchFamily="34" charset="0"/>
                <a:cs typeface="Segoe UI Semibold" panose="020B0702040204020203" pitchFamily="34" charset="0"/>
              </a:rPr>
              <a:t> </a:t>
            </a:r>
            <a:r>
              <a:rPr lang="es-ES" sz="1900" u="sng" dirty="0" smtClean="0">
                <a:latin typeface="Segoe UI Semibold" panose="020B0702040204020203" pitchFamily="34" charset="0"/>
                <a:cs typeface="Segoe UI Semibold" panose="020B0702040204020203" pitchFamily="34" charset="0"/>
              </a:rPr>
              <a:t>estima un rendimiento de la bomba </a:t>
            </a:r>
            <a:r>
              <a:rPr lang="el-GR" sz="1900" u="sng" dirty="0" smtClean="0">
                <a:latin typeface="Segoe UI Semibold" panose="020B0702040204020203" pitchFamily="34" charset="0"/>
                <a:cs typeface="Segoe UI Semibold" panose="020B0702040204020203" pitchFamily="34" charset="0"/>
              </a:rPr>
              <a:t>μ</a:t>
            </a:r>
            <a:r>
              <a:rPr lang="es-ES" sz="1900" u="sng" baseline="-25000" dirty="0" smtClean="0">
                <a:latin typeface="Segoe UI Semibold" panose="020B0702040204020203" pitchFamily="34" charset="0"/>
                <a:cs typeface="Segoe UI Semibold" panose="020B0702040204020203" pitchFamily="34" charset="0"/>
              </a:rPr>
              <a:t>B</a:t>
            </a:r>
          </a:p>
        </p:txBody>
      </p:sp>
      <p:sp>
        <p:nvSpPr>
          <p:cNvPr id="82" name="CuadroTexto 81"/>
          <p:cNvSpPr txBox="1"/>
          <p:nvPr/>
        </p:nvSpPr>
        <p:spPr>
          <a:xfrm>
            <a:off x="6373093" y="743458"/>
            <a:ext cx="5539865" cy="5663089"/>
          </a:xfrm>
          <a:prstGeom prst="rect">
            <a:avLst/>
          </a:prstGeom>
          <a:noFill/>
        </p:spPr>
        <p:txBody>
          <a:bodyPr wrap="square" rtlCol="0">
            <a:spAutoFit/>
          </a:bodyPr>
          <a:lstStyle/>
          <a:p>
            <a:pPr algn="ctr">
              <a:lnSpc>
                <a:spcPct val="200000"/>
              </a:lnSpc>
              <a:buClr>
                <a:srgbClr val="AA70DA"/>
              </a:buClr>
            </a:pPr>
            <a:r>
              <a:rPr lang="es-ES" sz="2000" dirty="0" smtClean="0">
                <a:solidFill>
                  <a:srgbClr val="AA70DA"/>
                </a:solidFill>
                <a:latin typeface="Segoe UI Semibold" panose="020B0702040204020203" pitchFamily="34" charset="0"/>
                <a:cs typeface="Segoe UI Semibold" panose="020B0702040204020203" pitchFamily="34" charset="0"/>
              </a:rPr>
              <a:t>Valores estimados de </a:t>
            </a:r>
            <a:r>
              <a:rPr lang="el-GR" sz="2000" dirty="0">
                <a:solidFill>
                  <a:srgbClr val="AA70DA"/>
                </a:solidFill>
                <a:latin typeface="Segoe UI Semibold" panose="020B0702040204020203" pitchFamily="34" charset="0"/>
                <a:cs typeface="Segoe UI Semibold" panose="020B0702040204020203" pitchFamily="34" charset="0"/>
              </a:rPr>
              <a:t>μ</a:t>
            </a:r>
            <a:r>
              <a:rPr lang="es-ES" sz="2000" baseline="-25000" dirty="0" smtClean="0">
                <a:solidFill>
                  <a:srgbClr val="AA70DA"/>
                </a:solidFill>
                <a:latin typeface="Segoe UI Semibold" panose="020B0702040204020203" pitchFamily="34" charset="0"/>
                <a:cs typeface="Segoe UI Semibold" panose="020B0702040204020203" pitchFamily="34" charset="0"/>
              </a:rPr>
              <a:t>B</a:t>
            </a:r>
            <a:r>
              <a:rPr lang="es-ES" sz="2000" dirty="0" smtClean="0">
                <a:solidFill>
                  <a:srgbClr val="AA70DA"/>
                </a:solidFill>
                <a:latin typeface="Segoe UI Semibold" panose="020B0702040204020203" pitchFamily="34" charset="0"/>
                <a:cs typeface="Segoe UI Semibold" panose="020B0702040204020203" pitchFamily="34" charset="0"/>
              </a:rPr>
              <a:t>:</a:t>
            </a:r>
          </a:p>
          <a:p>
            <a:pPr marL="285750" indent="-285750">
              <a:lnSpc>
                <a:spcPct val="200000"/>
              </a:lnSpc>
              <a:buClr>
                <a:srgbClr val="AA70DA"/>
              </a:buClr>
              <a:buFont typeface="Wingdings" panose="05000000000000000000" pitchFamily="2" charset="2"/>
              <a:buChar char="§"/>
            </a:pPr>
            <a:r>
              <a:rPr lang="es-ES" sz="1700" dirty="0" err="1" smtClean="0">
                <a:latin typeface="Segoe UI Light" panose="020B0502040204020203" pitchFamily="34" charset="0"/>
                <a:cs typeface="Segoe UI Light" panose="020B0502040204020203" pitchFamily="34" charset="0"/>
              </a:rPr>
              <a:t>Kang</a:t>
            </a:r>
            <a:r>
              <a:rPr lang="es-ES" sz="1700" dirty="0" smtClean="0">
                <a:latin typeface="Segoe UI Light" panose="020B0502040204020203" pitchFamily="34" charset="0"/>
                <a:cs typeface="Segoe UI Light" panose="020B0502040204020203" pitchFamily="34" charset="0"/>
              </a:rPr>
              <a:t> D. y K. </a:t>
            </a:r>
            <a:r>
              <a:rPr lang="es-ES" sz="1700" dirty="0" err="1" smtClean="0">
                <a:latin typeface="Segoe UI Light" panose="020B0502040204020203" pitchFamily="34" charset="0"/>
                <a:cs typeface="Segoe UI Light" panose="020B0502040204020203" pitchFamily="34" charset="0"/>
              </a:rPr>
              <a:t>Lansley</a:t>
            </a:r>
            <a:r>
              <a:rPr lang="es-ES" sz="1700" dirty="0" smtClean="0">
                <a:latin typeface="Segoe UI Light" panose="020B0502040204020203" pitchFamily="34" charset="0"/>
                <a:cs typeface="Segoe UI Light" panose="020B0502040204020203" pitchFamily="34" charset="0"/>
              </a:rPr>
              <a:t> (2011): </a:t>
            </a:r>
            <a:r>
              <a:rPr lang="es-ES" dirty="0">
                <a:solidFill>
                  <a:srgbClr val="CC0099"/>
                </a:solidFill>
                <a:latin typeface="Segoe UI Semibold" panose="020B0702040204020203" pitchFamily="34" charset="0"/>
                <a:cs typeface="Segoe UI Semibold" panose="020B0702040204020203" pitchFamily="34" charset="0"/>
              </a:rPr>
              <a:t>80%</a:t>
            </a:r>
            <a:endParaRPr lang="en-GB" dirty="0">
              <a:solidFill>
                <a:srgbClr val="CC0099"/>
              </a:solidFill>
              <a:latin typeface="Segoe UI Semibold" panose="020B0702040204020203" pitchFamily="34" charset="0"/>
              <a:cs typeface="Segoe UI Semibold" panose="020B0702040204020203" pitchFamily="34" charset="0"/>
            </a:endParaRPr>
          </a:p>
          <a:p>
            <a:pPr marL="285750" indent="-285750">
              <a:lnSpc>
                <a:spcPct val="200000"/>
              </a:lnSpc>
              <a:buClr>
                <a:srgbClr val="AA70DA"/>
              </a:buClr>
              <a:buFont typeface="Wingdings" panose="05000000000000000000" pitchFamily="2" charset="2"/>
              <a:buChar char="§"/>
            </a:pPr>
            <a:r>
              <a:rPr lang="en-GB" sz="1700" dirty="0" err="1" smtClean="0">
                <a:latin typeface="Segoe UI Light" panose="020B0502040204020203" pitchFamily="34" charset="0"/>
                <a:cs typeface="Segoe UI Light" panose="020B0502040204020203" pitchFamily="34" charset="0"/>
              </a:rPr>
              <a:t>Filion</a:t>
            </a:r>
            <a:r>
              <a:rPr lang="en-GB" sz="1700" dirty="0">
                <a:latin typeface="Segoe UI Light" panose="020B0502040204020203" pitchFamily="34" charset="0"/>
                <a:cs typeface="Segoe UI Light" panose="020B0502040204020203" pitchFamily="34" charset="0"/>
              </a:rPr>
              <a:t>, Y. R. ; Adams, B. J. ; </a:t>
            </a:r>
            <a:r>
              <a:rPr lang="en-GB" sz="1700" dirty="0" err="1">
                <a:latin typeface="Segoe UI Light" panose="020B0502040204020203" pitchFamily="34" charset="0"/>
                <a:cs typeface="Segoe UI Light" panose="020B0502040204020203" pitchFamily="34" charset="0"/>
              </a:rPr>
              <a:t>Karney</a:t>
            </a:r>
            <a:r>
              <a:rPr lang="en-GB" sz="1700" dirty="0">
                <a:latin typeface="Segoe UI Light" panose="020B0502040204020203" pitchFamily="34" charset="0"/>
                <a:cs typeface="Segoe UI Light" panose="020B0502040204020203" pitchFamily="34" charset="0"/>
              </a:rPr>
              <a:t>, B. W. (2007): </a:t>
            </a:r>
            <a:r>
              <a:rPr lang="en-GB" sz="1700" dirty="0" err="1">
                <a:latin typeface="Segoe UI Light" panose="020B0502040204020203" pitchFamily="34" charset="0"/>
                <a:cs typeface="Segoe UI Light" panose="020B0502040204020203" pitchFamily="34" charset="0"/>
              </a:rPr>
              <a:t>varían</a:t>
            </a:r>
            <a:r>
              <a:rPr lang="en-GB" sz="1700" dirty="0">
                <a:latin typeface="Segoe UI Light" panose="020B0502040204020203" pitchFamily="34" charset="0"/>
                <a:cs typeface="Segoe UI Light" panose="020B0502040204020203" pitchFamily="34" charset="0"/>
              </a:rPr>
              <a:t> entre: </a:t>
            </a:r>
            <a:r>
              <a:rPr lang="en-GB" dirty="0">
                <a:solidFill>
                  <a:srgbClr val="CC0099"/>
                </a:solidFill>
                <a:latin typeface="Segoe UI Semibold" panose="020B0702040204020203" pitchFamily="34" charset="0"/>
                <a:cs typeface="Segoe UI Semibold" panose="020B0702040204020203" pitchFamily="34" charset="0"/>
              </a:rPr>
              <a:t>81%</a:t>
            </a:r>
            <a:r>
              <a:rPr lang="en-GB" sz="1700" dirty="0">
                <a:latin typeface="Segoe UI Light" panose="020B0502040204020203" pitchFamily="34" charset="0"/>
                <a:cs typeface="Segoe UI Light" panose="020B0502040204020203" pitchFamily="34" charset="0"/>
              </a:rPr>
              <a:t> y</a:t>
            </a:r>
            <a:r>
              <a:rPr lang="en-GB" dirty="0">
                <a:solidFill>
                  <a:srgbClr val="CC0099"/>
                </a:solidFill>
                <a:latin typeface="Segoe UI Semibold" panose="020B0702040204020203" pitchFamily="34" charset="0"/>
                <a:cs typeface="Segoe UI Semibold" panose="020B0702040204020203" pitchFamily="34" charset="0"/>
              </a:rPr>
              <a:t> 84%</a:t>
            </a:r>
            <a:r>
              <a:rPr lang="en-GB" sz="1700" dirty="0">
                <a:solidFill>
                  <a:srgbClr val="AA70DA"/>
                </a:solidFill>
                <a:latin typeface="Segoe UI Semibold" panose="020B0702040204020203" pitchFamily="34" charset="0"/>
                <a:cs typeface="Segoe UI Semibold" panose="020B0702040204020203" pitchFamily="34" charset="0"/>
              </a:rPr>
              <a:t>;</a:t>
            </a:r>
            <a:r>
              <a:rPr lang="en-GB" sz="1700" dirty="0">
                <a:latin typeface="Segoe UI Light" panose="020B0502040204020203" pitchFamily="34" charset="0"/>
                <a:cs typeface="Segoe UI Light" panose="020B0502040204020203" pitchFamily="34" charset="0"/>
              </a:rPr>
              <a:t> </a:t>
            </a:r>
          </a:p>
          <a:p>
            <a:pPr marL="285750" indent="-285750">
              <a:lnSpc>
                <a:spcPct val="200000"/>
              </a:lnSpc>
              <a:buClr>
                <a:srgbClr val="AA70DA"/>
              </a:buClr>
              <a:buFont typeface="Wingdings" panose="05000000000000000000" pitchFamily="2" charset="2"/>
              <a:buChar char="§"/>
            </a:pPr>
            <a:r>
              <a:rPr lang="es-ES" sz="1700" dirty="0" err="1">
                <a:latin typeface="Segoe UI Light" panose="020B0502040204020203" pitchFamily="34" charset="0"/>
                <a:cs typeface="Segoe UI Light" panose="020B0502040204020203" pitchFamily="34" charset="0"/>
              </a:rPr>
              <a:t>Kapelan</a:t>
            </a:r>
            <a:r>
              <a:rPr lang="es-ES" sz="1700" dirty="0">
                <a:latin typeface="Segoe UI Light" panose="020B0502040204020203" pitchFamily="34" charset="0"/>
                <a:cs typeface="Segoe UI Light" panose="020B0502040204020203" pitchFamily="34" charset="0"/>
              </a:rPr>
              <a:t>. Z; D. A. </a:t>
            </a:r>
            <a:r>
              <a:rPr lang="es-ES" sz="1700" dirty="0" err="1">
                <a:latin typeface="Segoe UI Light" panose="020B0502040204020203" pitchFamily="34" charset="0"/>
                <a:cs typeface="Segoe UI Light" panose="020B0502040204020203" pitchFamily="34" charset="0"/>
              </a:rPr>
              <a:t>Savic</a:t>
            </a:r>
            <a:r>
              <a:rPr lang="es-ES" sz="1700" dirty="0">
                <a:latin typeface="Segoe UI Light" panose="020B0502040204020203" pitchFamily="34" charset="0"/>
                <a:cs typeface="Segoe UI Light" panose="020B0502040204020203" pitchFamily="34" charset="0"/>
              </a:rPr>
              <a:t>; G.A. </a:t>
            </a:r>
            <a:r>
              <a:rPr lang="es-ES" sz="1700" dirty="0" err="1">
                <a:latin typeface="Segoe UI Light" panose="020B0502040204020203" pitchFamily="34" charset="0"/>
                <a:cs typeface="Segoe UI Light" panose="020B0502040204020203" pitchFamily="34" charset="0"/>
              </a:rPr>
              <a:t>Walters</a:t>
            </a:r>
            <a:r>
              <a:rPr lang="es-ES" sz="1700" dirty="0">
                <a:latin typeface="Segoe UI Light" panose="020B0502040204020203" pitchFamily="34" charset="0"/>
                <a:cs typeface="Segoe UI Light" panose="020B0502040204020203" pitchFamily="34" charset="0"/>
              </a:rPr>
              <a:t> (2005): </a:t>
            </a:r>
            <a:r>
              <a:rPr lang="es-ES" dirty="0">
                <a:solidFill>
                  <a:srgbClr val="CC0099"/>
                </a:solidFill>
                <a:latin typeface="Segoe UI Semibold" panose="020B0702040204020203" pitchFamily="34" charset="0"/>
                <a:cs typeface="Segoe UI Semibold" panose="020B0702040204020203" pitchFamily="34" charset="0"/>
              </a:rPr>
              <a:t>75%</a:t>
            </a:r>
          </a:p>
          <a:p>
            <a:pPr marL="285750" indent="-285750">
              <a:lnSpc>
                <a:spcPct val="200000"/>
              </a:lnSpc>
              <a:buClr>
                <a:srgbClr val="AA70DA"/>
              </a:buClr>
              <a:buFont typeface="Wingdings" panose="05000000000000000000" pitchFamily="2" charset="2"/>
              <a:buChar char="§"/>
            </a:pPr>
            <a:r>
              <a:rPr lang="en-GB" sz="1700" dirty="0" smtClean="0">
                <a:latin typeface="Segoe UI Light" panose="020B0502040204020203" pitchFamily="34" charset="0"/>
                <a:cs typeface="Segoe UI Light" panose="020B0502040204020203" pitchFamily="34" charset="0"/>
              </a:rPr>
              <a:t>A. </a:t>
            </a:r>
            <a:r>
              <a:rPr lang="en-GB" sz="1700" dirty="0" err="1" smtClean="0">
                <a:latin typeface="Segoe UI Light" panose="020B0502040204020203" pitchFamily="34" charset="0"/>
                <a:cs typeface="Segoe UI Light" panose="020B0502040204020203" pitchFamily="34" charset="0"/>
              </a:rPr>
              <a:t>Ostfeld</a:t>
            </a:r>
            <a:r>
              <a:rPr lang="en-GB" sz="1700" dirty="0">
                <a:latin typeface="Segoe UI Light" panose="020B0502040204020203" pitchFamily="34" charset="0"/>
                <a:cs typeface="Segoe UI Light" panose="020B0502040204020203" pitchFamily="34" charset="0"/>
              </a:rPr>
              <a:t> </a:t>
            </a:r>
            <a:r>
              <a:rPr lang="en-GB" sz="1700" dirty="0" smtClean="0">
                <a:latin typeface="Segoe UI Light" panose="020B0502040204020203" pitchFamily="34" charset="0"/>
                <a:cs typeface="Segoe UI Light" panose="020B0502040204020203" pitchFamily="34" charset="0"/>
              </a:rPr>
              <a:t>(2005): </a:t>
            </a:r>
            <a:r>
              <a:rPr lang="en-GB" dirty="0">
                <a:solidFill>
                  <a:srgbClr val="CC0099"/>
                </a:solidFill>
                <a:latin typeface="Segoe UI Semibold" panose="020B0702040204020203" pitchFamily="34" charset="0"/>
                <a:cs typeface="Segoe UI Semibold" panose="020B0702040204020203" pitchFamily="34" charset="0"/>
              </a:rPr>
              <a:t>75%</a:t>
            </a:r>
          </a:p>
          <a:p>
            <a:pPr marL="285750" indent="-285750">
              <a:lnSpc>
                <a:spcPct val="200000"/>
              </a:lnSpc>
              <a:buClr>
                <a:srgbClr val="AA70DA"/>
              </a:buClr>
              <a:buFont typeface="Wingdings" panose="05000000000000000000" pitchFamily="2" charset="2"/>
              <a:buChar char="§"/>
            </a:pPr>
            <a:r>
              <a:rPr lang="en-GB" sz="1700" dirty="0" err="1" smtClean="0">
                <a:latin typeface="Segoe UI Light" panose="020B0502040204020203" pitchFamily="34" charset="0"/>
                <a:cs typeface="Segoe UI Light" panose="020B0502040204020203" pitchFamily="34" charset="0"/>
              </a:rPr>
              <a:t>Tubaltzev</a:t>
            </a:r>
            <a:r>
              <a:rPr lang="en-GB" sz="1700" dirty="0" smtClean="0">
                <a:latin typeface="Segoe UI Light" panose="020B0502040204020203" pitchFamily="34" charset="0"/>
                <a:cs typeface="Segoe UI Light" panose="020B0502040204020203" pitchFamily="34" charset="0"/>
              </a:rPr>
              <a:t>, A.(2005): </a:t>
            </a:r>
            <a:r>
              <a:rPr lang="en-GB" dirty="0">
                <a:solidFill>
                  <a:srgbClr val="CC0099"/>
                </a:solidFill>
                <a:latin typeface="Segoe UI Semibold" panose="020B0702040204020203" pitchFamily="34" charset="0"/>
                <a:cs typeface="Segoe UI Semibold" panose="020B0702040204020203" pitchFamily="34" charset="0"/>
              </a:rPr>
              <a:t>75% </a:t>
            </a:r>
          </a:p>
          <a:p>
            <a:pPr marL="285750" indent="-285750">
              <a:lnSpc>
                <a:spcPct val="200000"/>
              </a:lnSpc>
              <a:buClr>
                <a:srgbClr val="AA70DA"/>
              </a:buClr>
              <a:buFont typeface="Wingdings" panose="05000000000000000000" pitchFamily="2" charset="2"/>
              <a:buChar char="§"/>
            </a:pPr>
            <a:r>
              <a:rPr lang="en-GB" sz="1700" dirty="0" smtClean="0">
                <a:latin typeface="Segoe UI Light" panose="020B0502040204020203" pitchFamily="34" charset="0"/>
                <a:cs typeface="Segoe UI Light" panose="020B0502040204020203" pitchFamily="34" charset="0"/>
              </a:rPr>
              <a:t>J. Gessler y T. </a:t>
            </a:r>
            <a:r>
              <a:rPr lang="en-GB" sz="1700" dirty="0" err="1" smtClean="0">
                <a:latin typeface="Segoe UI Light" panose="020B0502040204020203" pitchFamily="34" charset="0"/>
                <a:cs typeface="Segoe UI Light" panose="020B0502040204020203" pitchFamily="34" charset="0"/>
              </a:rPr>
              <a:t>Walski</a:t>
            </a:r>
            <a:r>
              <a:rPr lang="en-GB" sz="1700" dirty="0" smtClean="0">
                <a:latin typeface="Segoe UI Light" panose="020B0502040204020203" pitchFamily="34" charset="0"/>
                <a:cs typeface="Segoe UI Light" panose="020B0502040204020203" pitchFamily="34" charset="0"/>
              </a:rPr>
              <a:t> (1985):  </a:t>
            </a:r>
            <a:r>
              <a:rPr lang="en-GB" dirty="0">
                <a:solidFill>
                  <a:srgbClr val="CC0099"/>
                </a:solidFill>
                <a:latin typeface="Segoe UI Semibold" panose="020B0702040204020203" pitchFamily="34" charset="0"/>
                <a:cs typeface="Segoe UI Semibold" panose="020B0702040204020203" pitchFamily="34" charset="0"/>
              </a:rPr>
              <a:t>75%</a:t>
            </a:r>
          </a:p>
          <a:p>
            <a:pPr marL="285750" indent="-285750">
              <a:lnSpc>
                <a:spcPct val="200000"/>
              </a:lnSpc>
              <a:buClr>
                <a:srgbClr val="AA70DA"/>
              </a:buClr>
              <a:buFont typeface="Wingdings" panose="05000000000000000000" pitchFamily="2" charset="2"/>
              <a:buChar char="§"/>
            </a:pPr>
            <a:r>
              <a:rPr lang="en-GB" sz="1700" dirty="0" smtClean="0">
                <a:latin typeface="Segoe UI Light" panose="020B0502040204020203" pitchFamily="34" charset="0"/>
                <a:cs typeface="Segoe UI Light" panose="020B0502040204020203" pitchFamily="34" charset="0"/>
              </a:rPr>
              <a:t>E. </a:t>
            </a:r>
            <a:r>
              <a:rPr lang="en-GB" sz="1700" dirty="0" err="1" smtClean="0">
                <a:latin typeface="Segoe UI Light" panose="020B0502040204020203" pitchFamily="34" charset="0"/>
                <a:cs typeface="Segoe UI Light" panose="020B0502040204020203" pitchFamily="34" charset="0"/>
              </a:rPr>
              <a:t>Alperovits</a:t>
            </a:r>
            <a:r>
              <a:rPr lang="en-GB" sz="1700" dirty="0" smtClean="0">
                <a:latin typeface="Segoe UI Light" panose="020B0502040204020203" pitchFamily="34" charset="0"/>
                <a:cs typeface="Segoe UI Light" panose="020B0502040204020203" pitchFamily="34" charset="0"/>
              </a:rPr>
              <a:t> And U. Shamir (1977): </a:t>
            </a:r>
            <a:r>
              <a:rPr lang="en-GB" dirty="0">
                <a:solidFill>
                  <a:srgbClr val="CC0099"/>
                </a:solidFill>
                <a:latin typeface="Segoe UI Semibold" panose="020B0702040204020203" pitchFamily="34" charset="0"/>
                <a:cs typeface="Segoe UI Semibold" panose="020B0702040204020203" pitchFamily="34" charset="0"/>
              </a:rPr>
              <a:t>75% </a:t>
            </a:r>
          </a:p>
          <a:p>
            <a:pPr marL="285750" indent="-285750">
              <a:lnSpc>
                <a:spcPct val="200000"/>
              </a:lnSpc>
              <a:buClr>
                <a:srgbClr val="AA70DA"/>
              </a:buClr>
              <a:buFont typeface="Wingdings" panose="05000000000000000000" pitchFamily="2" charset="2"/>
              <a:buChar char="§"/>
            </a:pPr>
            <a:r>
              <a:rPr lang="en-GB" sz="1700" dirty="0" smtClean="0">
                <a:latin typeface="Segoe UI Light" panose="020B0502040204020203" pitchFamily="34" charset="0"/>
                <a:cs typeface="Segoe UI Light" panose="020B0502040204020203" pitchFamily="34" charset="0"/>
              </a:rPr>
              <a:t>R. E. Featherstone; El-</a:t>
            </a:r>
            <a:r>
              <a:rPr lang="en-GB" sz="1700" dirty="0" err="1" smtClean="0">
                <a:latin typeface="Segoe UI Light" panose="020B0502040204020203" pitchFamily="34" charset="0"/>
                <a:cs typeface="Segoe UI Light" panose="020B0502040204020203" pitchFamily="34" charset="0"/>
              </a:rPr>
              <a:t>Jumaily</a:t>
            </a:r>
            <a:r>
              <a:rPr lang="en-GB" sz="1700" dirty="0" smtClean="0">
                <a:latin typeface="Segoe UI Light" panose="020B0502040204020203" pitchFamily="34" charset="0"/>
                <a:cs typeface="Segoe UI Light" panose="020B0502040204020203" pitchFamily="34" charset="0"/>
              </a:rPr>
              <a:t>, K. K. (1983) : </a:t>
            </a:r>
            <a:r>
              <a:rPr lang="en-GB" dirty="0">
                <a:solidFill>
                  <a:srgbClr val="CC0099"/>
                </a:solidFill>
                <a:latin typeface="Segoe UI Semibold" panose="020B0702040204020203" pitchFamily="34" charset="0"/>
                <a:cs typeface="Segoe UI Semibold" panose="020B0702040204020203" pitchFamily="34" charset="0"/>
              </a:rPr>
              <a:t>75%</a:t>
            </a:r>
          </a:p>
        </p:txBody>
      </p:sp>
      <p:sp>
        <p:nvSpPr>
          <p:cNvPr id="8" name="Abrir llave 7"/>
          <p:cNvSpPr/>
          <p:nvPr/>
        </p:nvSpPr>
        <p:spPr>
          <a:xfrm>
            <a:off x="5936343" y="1519238"/>
            <a:ext cx="667091" cy="4825752"/>
          </a:xfrm>
          <a:prstGeom prst="leftBrace">
            <a:avLst>
              <a:gd name="adj1" fmla="val 60256"/>
              <a:gd name="adj2" fmla="val 38498"/>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cxnSp>
        <p:nvCxnSpPr>
          <p:cNvPr id="87" name="Conector recto 86"/>
          <p:cNvCxnSpPr/>
          <p:nvPr/>
        </p:nvCxnSpPr>
        <p:spPr>
          <a:xfrm>
            <a:off x="810109" y="1331679"/>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20</a:t>
            </a:fld>
            <a:endParaRPr lang="en-GB" dirty="0"/>
          </a:p>
        </p:txBody>
      </p:sp>
    </p:spTree>
    <p:extLst>
      <p:ext uri="{BB962C8B-B14F-4D97-AF65-F5344CB8AC3E}">
        <p14:creationId xmlns:p14="http://schemas.microsoft.com/office/powerpoint/2010/main" val="40717249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arte</a:t>
            </a:r>
            <a:endParaRPr lang="en-GB" sz="3600" dirty="0">
              <a:solidFill>
                <a:srgbClr val="AA70DA"/>
              </a:solidFill>
            </a:endParaRPr>
          </a:p>
        </p:txBody>
      </p:sp>
      <p:sp>
        <p:nvSpPr>
          <p:cNvPr id="5"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t>
            </a:r>
            <a:r>
              <a:rPr lang="es-ES" sz="1900" dirty="0">
                <a:latin typeface="Segoe UI Light" panose="020B0502040204020203" pitchFamily="34" charset="0"/>
                <a:cs typeface="Segoe UI Light" panose="020B0502040204020203" pitchFamily="34" charset="0"/>
              </a:rPr>
              <a:t>seleccionan </a:t>
            </a:r>
            <a:r>
              <a:rPr lang="es-ES" sz="1900" dirty="0" smtClean="0">
                <a:latin typeface="Segoe UI Light" panose="020B0502040204020203" pitchFamily="34" charset="0"/>
                <a:cs typeface="Segoe UI Light" panose="020B0502040204020203" pitchFamily="34" charset="0"/>
              </a:rPr>
              <a:t>unos </a:t>
            </a:r>
            <a:r>
              <a:rPr lang="es-ES" sz="1900" u="sng" dirty="0">
                <a:latin typeface="Segoe UI Semibold" panose="020B0702040204020203" pitchFamily="34" charset="0"/>
                <a:cs typeface="Segoe UI Semibold" panose="020B0702040204020203" pitchFamily="34" charset="0"/>
              </a:rPr>
              <a:t>diámetros</a:t>
            </a:r>
            <a:r>
              <a:rPr lang="es-ES" sz="1900" dirty="0">
                <a:latin typeface="Segoe UI Light" panose="020B0502040204020203" pitchFamily="34" charset="0"/>
                <a:cs typeface="Segoe UI Light" panose="020B0502040204020203" pitchFamily="34" charset="0"/>
              </a:rPr>
              <a:t> </a:t>
            </a:r>
            <a:r>
              <a:rPr lang="es-ES" sz="1900" u="sng" dirty="0">
                <a:latin typeface="Segoe UI Semibold" panose="020B0702040204020203" pitchFamily="34" charset="0"/>
                <a:cs typeface="Segoe UI Semibold" panose="020B0702040204020203" pitchFamily="34" charset="0"/>
              </a:rPr>
              <a:t>iniciales</a:t>
            </a:r>
            <a:r>
              <a:rPr lang="es-ES" sz="1900" dirty="0" smtClean="0">
                <a:latin typeface="Segoe UI Light" panose="020B0502040204020203" pitchFamily="34" charset="0"/>
                <a:cs typeface="Segoe UI Light" panose="020B0502040204020203" pitchFamily="34" charset="0"/>
              </a:rPr>
              <a:t> a optimizar</a:t>
            </a:r>
            <a:endParaRPr lang="es-ES" sz="1900" dirty="0">
              <a:latin typeface="Segoe UI Light" panose="020B0502040204020203" pitchFamily="34" charset="0"/>
              <a:cs typeface="Segoe UI Light" panose="020B0502040204020203" pitchFamily="34" charset="0"/>
            </a:endParaRP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a:t>
            </a:r>
            <a:r>
              <a:rPr lang="es-ES" sz="1900" dirty="0" smtClean="0">
                <a:latin typeface="Segoe UI Semibold" panose="020B0702040204020203" pitchFamily="34" charset="0"/>
                <a:cs typeface="Segoe UI Semibold" panose="020B0702040204020203" pitchFamily="34" charset="0"/>
              </a:rPr>
              <a:t> </a:t>
            </a:r>
            <a:r>
              <a:rPr lang="es-ES" sz="1900" u="sng" dirty="0" smtClean="0">
                <a:latin typeface="Segoe UI Semibold" panose="020B0702040204020203" pitchFamily="34" charset="0"/>
                <a:cs typeface="Segoe UI Semibold" panose="020B0702040204020203" pitchFamily="34" charset="0"/>
              </a:rPr>
              <a:t>estima un rendimiento de la bomba </a:t>
            </a:r>
            <a:r>
              <a:rPr lang="el-GR" sz="1900" u="sng" dirty="0" smtClean="0">
                <a:latin typeface="Segoe UI Semibold" panose="020B0702040204020203" pitchFamily="34" charset="0"/>
                <a:cs typeface="Segoe UI Semibold" panose="020B0702040204020203" pitchFamily="34" charset="0"/>
              </a:rPr>
              <a:t>μ</a:t>
            </a:r>
            <a:r>
              <a:rPr lang="es-ES" sz="1900" u="sng" baseline="-25000" dirty="0" smtClean="0">
                <a:latin typeface="Segoe UI Semibold" panose="020B0702040204020203" pitchFamily="34" charset="0"/>
                <a:cs typeface="Segoe UI Semibold" panose="020B0702040204020203" pitchFamily="34" charset="0"/>
              </a:rPr>
              <a:t>B</a:t>
            </a:r>
          </a:p>
        </p:txBody>
      </p:sp>
      <p:sp>
        <p:nvSpPr>
          <p:cNvPr id="82" name="CuadroTexto 81"/>
          <p:cNvSpPr txBox="1"/>
          <p:nvPr/>
        </p:nvSpPr>
        <p:spPr>
          <a:xfrm>
            <a:off x="6373093" y="743458"/>
            <a:ext cx="5539865" cy="5663089"/>
          </a:xfrm>
          <a:prstGeom prst="rect">
            <a:avLst/>
          </a:prstGeom>
          <a:noFill/>
        </p:spPr>
        <p:txBody>
          <a:bodyPr wrap="square" rtlCol="0">
            <a:spAutoFit/>
          </a:bodyPr>
          <a:lstStyle/>
          <a:p>
            <a:pPr algn="ctr">
              <a:lnSpc>
                <a:spcPct val="200000"/>
              </a:lnSpc>
              <a:buClr>
                <a:srgbClr val="AA70DA"/>
              </a:buClr>
            </a:pPr>
            <a:r>
              <a:rPr lang="es-ES" sz="2000" dirty="0" smtClean="0">
                <a:solidFill>
                  <a:srgbClr val="AA70DA"/>
                </a:solidFill>
                <a:latin typeface="Segoe UI Semibold" panose="020B0702040204020203" pitchFamily="34" charset="0"/>
                <a:cs typeface="Segoe UI Semibold" panose="020B0702040204020203" pitchFamily="34" charset="0"/>
              </a:rPr>
              <a:t>Valores estimados de </a:t>
            </a:r>
            <a:r>
              <a:rPr lang="el-GR" sz="2000" dirty="0">
                <a:solidFill>
                  <a:srgbClr val="AA70DA"/>
                </a:solidFill>
                <a:latin typeface="Segoe UI Semibold" panose="020B0702040204020203" pitchFamily="34" charset="0"/>
                <a:cs typeface="Segoe UI Semibold" panose="020B0702040204020203" pitchFamily="34" charset="0"/>
              </a:rPr>
              <a:t>μ</a:t>
            </a:r>
            <a:r>
              <a:rPr lang="es-ES" sz="2000" baseline="-25000" dirty="0" smtClean="0">
                <a:solidFill>
                  <a:srgbClr val="AA70DA"/>
                </a:solidFill>
                <a:latin typeface="Segoe UI Semibold" panose="020B0702040204020203" pitchFamily="34" charset="0"/>
                <a:cs typeface="Segoe UI Semibold" panose="020B0702040204020203" pitchFamily="34" charset="0"/>
              </a:rPr>
              <a:t>B</a:t>
            </a:r>
            <a:r>
              <a:rPr lang="es-ES" sz="2000" dirty="0" smtClean="0">
                <a:solidFill>
                  <a:srgbClr val="AA70DA"/>
                </a:solidFill>
                <a:latin typeface="Segoe UI Semibold" panose="020B0702040204020203" pitchFamily="34" charset="0"/>
                <a:cs typeface="Segoe UI Semibold" panose="020B0702040204020203" pitchFamily="34" charset="0"/>
              </a:rPr>
              <a:t>:</a:t>
            </a:r>
          </a:p>
          <a:p>
            <a:pPr marL="285750" indent="-285750">
              <a:lnSpc>
                <a:spcPct val="200000"/>
              </a:lnSpc>
              <a:buClr>
                <a:srgbClr val="AA70DA"/>
              </a:buClr>
              <a:buFont typeface="Wingdings" panose="05000000000000000000" pitchFamily="2" charset="2"/>
              <a:buChar char="§"/>
            </a:pPr>
            <a:r>
              <a:rPr lang="es-ES" sz="1700" dirty="0" err="1" smtClean="0">
                <a:latin typeface="Segoe UI Light" panose="020B0502040204020203" pitchFamily="34" charset="0"/>
                <a:cs typeface="Segoe UI Light" panose="020B0502040204020203" pitchFamily="34" charset="0"/>
              </a:rPr>
              <a:t>Kang</a:t>
            </a:r>
            <a:r>
              <a:rPr lang="es-ES" sz="1700" dirty="0" smtClean="0">
                <a:latin typeface="Segoe UI Light" panose="020B0502040204020203" pitchFamily="34" charset="0"/>
                <a:cs typeface="Segoe UI Light" panose="020B0502040204020203" pitchFamily="34" charset="0"/>
              </a:rPr>
              <a:t> D. y K. </a:t>
            </a:r>
            <a:r>
              <a:rPr lang="es-ES" sz="1700" dirty="0" err="1" smtClean="0">
                <a:latin typeface="Segoe UI Light" panose="020B0502040204020203" pitchFamily="34" charset="0"/>
                <a:cs typeface="Segoe UI Light" panose="020B0502040204020203" pitchFamily="34" charset="0"/>
              </a:rPr>
              <a:t>Lansley</a:t>
            </a:r>
            <a:r>
              <a:rPr lang="es-ES" sz="1700" dirty="0" smtClean="0">
                <a:latin typeface="Segoe UI Light" panose="020B0502040204020203" pitchFamily="34" charset="0"/>
                <a:cs typeface="Segoe UI Light" panose="020B0502040204020203" pitchFamily="34" charset="0"/>
              </a:rPr>
              <a:t> (2011): </a:t>
            </a:r>
            <a:r>
              <a:rPr lang="es-ES" dirty="0">
                <a:solidFill>
                  <a:srgbClr val="CC0099"/>
                </a:solidFill>
                <a:latin typeface="Segoe UI Semibold" panose="020B0702040204020203" pitchFamily="34" charset="0"/>
                <a:cs typeface="Segoe UI Semibold" panose="020B0702040204020203" pitchFamily="34" charset="0"/>
              </a:rPr>
              <a:t>80%</a:t>
            </a:r>
            <a:endParaRPr lang="en-GB" dirty="0">
              <a:solidFill>
                <a:srgbClr val="CC0099"/>
              </a:solidFill>
              <a:latin typeface="Segoe UI Semibold" panose="020B0702040204020203" pitchFamily="34" charset="0"/>
              <a:cs typeface="Segoe UI Semibold" panose="020B0702040204020203" pitchFamily="34" charset="0"/>
            </a:endParaRPr>
          </a:p>
          <a:p>
            <a:pPr marL="285750" indent="-285750">
              <a:lnSpc>
                <a:spcPct val="200000"/>
              </a:lnSpc>
              <a:buClr>
                <a:srgbClr val="AA70DA"/>
              </a:buClr>
              <a:buFont typeface="Wingdings" panose="05000000000000000000" pitchFamily="2" charset="2"/>
              <a:buChar char="§"/>
            </a:pPr>
            <a:r>
              <a:rPr lang="en-GB" sz="1700" dirty="0" err="1" smtClean="0">
                <a:latin typeface="Segoe UI Light" panose="020B0502040204020203" pitchFamily="34" charset="0"/>
                <a:cs typeface="Segoe UI Light" panose="020B0502040204020203" pitchFamily="34" charset="0"/>
              </a:rPr>
              <a:t>Filion</a:t>
            </a:r>
            <a:r>
              <a:rPr lang="en-GB" sz="1700" dirty="0">
                <a:latin typeface="Segoe UI Light" panose="020B0502040204020203" pitchFamily="34" charset="0"/>
                <a:cs typeface="Segoe UI Light" panose="020B0502040204020203" pitchFamily="34" charset="0"/>
              </a:rPr>
              <a:t>, Y. R. ; Adams, B. J. ; </a:t>
            </a:r>
            <a:r>
              <a:rPr lang="en-GB" sz="1700" dirty="0" err="1">
                <a:latin typeface="Segoe UI Light" panose="020B0502040204020203" pitchFamily="34" charset="0"/>
                <a:cs typeface="Segoe UI Light" panose="020B0502040204020203" pitchFamily="34" charset="0"/>
              </a:rPr>
              <a:t>Karney</a:t>
            </a:r>
            <a:r>
              <a:rPr lang="en-GB" sz="1700" dirty="0">
                <a:latin typeface="Segoe UI Light" panose="020B0502040204020203" pitchFamily="34" charset="0"/>
                <a:cs typeface="Segoe UI Light" panose="020B0502040204020203" pitchFamily="34" charset="0"/>
              </a:rPr>
              <a:t>, B. W. (2007): </a:t>
            </a:r>
            <a:r>
              <a:rPr lang="en-GB" sz="1700" dirty="0" err="1">
                <a:latin typeface="Segoe UI Light" panose="020B0502040204020203" pitchFamily="34" charset="0"/>
                <a:cs typeface="Segoe UI Light" panose="020B0502040204020203" pitchFamily="34" charset="0"/>
              </a:rPr>
              <a:t>varían</a:t>
            </a:r>
            <a:r>
              <a:rPr lang="en-GB" sz="1700" dirty="0">
                <a:latin typeface="Segoe UI Light" panose="020B0502040204020203" pitchFamily="34" charset="0"/>
                <a:cs typeface="Segoe UI Light" panose="020B0502040204020203" pitchFamily="34" charset="0"/>
              </a:rPr>
              <a:t> entre: </a:t>
            </a:r>
            <a:r>
              <a:rPr lang="en-GB" dirty="0">
                <a:solidFill>
                  <a:srgbClr val="CC0099"/>
                </a:solidFill>
                <a:latin typeface="Segoe UI Semibold" panose="020B0702040204020203" pitchFamily="34" charset="0"/>
                <a:cs typeface="Segoe UI Semibold" panose="020B0702040204020203" pitchFamily="34" charset="0"/>
              </a:rPr>
              <a:t>81%</a:t>
            </a:r>
            <a:r>
              <a:rPr lang="en-GB" sz="1700" dirty="0">
                <a:latin typeface="Segoe UI Light" panose="020B0502040204020203" pitchFamily="34" charset="0"/>
                <a:cs typeface="Segoe UI Light" panose="020B0502040204020203" pitchFamily="34" charset="0"/>
              </a:rPr>
              <a:t> y</a:t>
            </a:r>
            <a:r>
              <a:rPr lang="en-GB" dirty="0">
                <a:solidFill>
                  <a:srgbClr val="CC0099"/>
                </a:solidFill>
                <a:latin typeface="Segoe UI Semibold" panose="020B0702040204020203" pitchFamily="34" charset="0"/>
                <a:cs typeface="Segoe UI Semibold" panose="020B0702040204020203" pitchFamily="34" charset="0"/>
              </a:rPr>
              <a:t> 84%</a:t>
            </a:r>
            <a:r>
              <a:rPr lang="en-GB" sz="1700" dirty="0">
                <a:solidFill>
                  <a:srgbClr val="AA70DA"/>
                </a:solidFill>
                <a:latin typeface="Segoe UI Semibold" panose="020B0702040204020203" pitchFamily="34" charset="0"/>
                <a:cs typeface="Segoe UI Semibold" panose="020B0702040204020203" pitchFamily="34" charset="0"/>
              </a:rPr>
              <a:t>;</a:t>
            </a:r>
            <a:r>
              <a:rPr lang="en-GB" sz="1700" dirty="0">
                <a:latin typeface="Segoe UI Light" panose="020B0502040204020203" pitchFamily="34" charset="0"/>
                <a:cs typeface="Segoe UI Light" panose="020B0502040204020203" pitchFamily="34" charset="0"/>
              </a:rPr>
              <a:t> </a:t>
            </a:r>
          </a:p>
          <a:p>
            <a:pPr marL="285750" indent="-285750">
              <a:lnSpc>
                <a:spcPct val="200000"/>
              </a:lnSpc>
              <a:buClr>
                <a:srgbClr val="AA70DA"/>
              </a:buClr>
              <a:buFont typeface="Wingdings" panose="05000000000000000000" pitchFamily="2" charset="2"/>
              <a:buChar char="§"/>
            </a:pPr>
            <a:r>
              <a:rPr lang="es-ES" sz="1700" dirty="0" err="1">
                <a:latin typeface="Segoe UI Light" panose="020B0502040204020203" pitchFamily="34" charset="0"/>
                <a:cs typeface="Segoe UI Light" panose="020B0502040204020203" pitchFamily="34" charset="0"/>
              </a:rPr>
              <a:t>Kapelan</a:t>
            </a:r>
            <a:r>
              <a:rPr lang="es-ES" sz="1700" dirty="0">
                <a:latin typeface="Segoe UI Light" panose="020B0502040204020203" pitchFamily="34" charset="0"/>
                <a:cs typeface="Segoe UI Light" panose="020B0502040204020203" pitchFamily="34" charset="0"/>
              </a:rPr>
              <a:t>. Z; D. A. </a:t>
            </a:r>
            <a:r>
              <a:rPr lang="es-ES" sz="1700" dirty="0" err="1">
                <a:latin typeface="Segoe UI Light" panose="020B0502040204020203" pitchFamily="34" charset="0"/>
                <a:cs typeface="Segoe UI Light" panose="020B0502040204020203" pitchFamily="34" charset="0"/>
              </a:rPr>
              <a:t>Savic</a:t>
            </a:r>
            <a:r>
              <a:rPr lang="es-ES" sz="1700" dirty="0">
                <a:latin typeface="Segoe UI Light" panose="020B0502040204020203" pitchFamily="34" charset="0"/>
                <a:cs typeface="Segoe UI Light" panose="020B0502040204020203" pitchFamily="34" charset="0"/>
              </a:rPr>
              <a:t>; G.A. </a:t>
            </a:r>
            <a:r>
              <a:rPr lang="es-ES" sz="1700" dirty="0" err="1">
                <a:latin typeface="Segoe UI Light" panose="020B0502040204020203" pitchFamily="34" charset="0"/>
                <a:cs typeface="Segoe UI Light" panose="020B0502040204020203" pitchFamily="34" charset="0"/>
              </a:rPr>
              <a:t>Walters</a:t>
            </a:r>
            <a:r>
              <a:rPr lang="es-ES" sz="1700" dirty="0">
                <a:latin typeface="Segoe UI Light" panose="020B0502040204020203" pitchFamily="34" charset="0"/>
                <a:cs typeface="Segoe UI Light" panose="020B0502040204020203" pitchFamily="34" charset="0"/>
              </a:rPr>
              <a:t> (2005): </a:t>
            </a:r>
            <a:r>
              <a:rPr lang="es-ES" dirty="0">
                <a:solidFill>
                  <a:srgbClr val="CC0099"/>
                </a:solidFill>
                <a:latin typeface="Segoe UI Semibold" panose="020B0702040204020203" pitchFamily="34" charset="0"/>
                <a:cs typeface="Segoe UI Semibold" panose="020B0702040204020203" pitchFamily="34" charset="0"/>
              </a:rPr>
              <a:t>75%</a:t>
            </a:r>
          </a:p>
          <a:p>
            <a:pPr marL="285750" indent="-285750">
              <a:lnSpc>
                <a:spcPct val="200000"/>
              </a:lnSpc>
              <a:buClr>
                <a:srgbClr val="AA70DA"/>
              </a:buClr>
              <a:buFont typeface="Wingdings" panose="05000000000000000000" pitchFamily="2" charset="2"/>
              <a:buChar char="§"/>
            </a:pPr>
            <a:r>
              <a:rPr lang="en-GB" sz="1700" dirty="0" smtClean="0">
                <a:latin typeface="Segoe UI Light" panose="020B0502040204020203" pitchFamily="34" charset="0"/>
                <a:cs typeface="Segoe UI Light" panose="020B0502040204020203" pitchFamily="34" charset="0"/>
              </a:rPr>
              <a:t>A. </a:t>
            </a:r>
            <a:r>
              <a:rPr lang="en-GB" sz="1700" dirty="0" err="1" smtClean="0">
                <a:latin typeface="Segoe UI Light" panose="020B0502040204020203" pitchFamily="34" charset="0"/>
                <a:cs typeface="Segoe UI Light" panose="020B0502040204020203" pitchFamily="34" charset="0"/>
              </a:rPr>
              <a:t>Ostfeld</a:t>
            </a:r>
            <a:r>
              <a:rPr lang="en-GB" sz="1700" dirty="0">
                <a:latin typeface="Segoe UI Light" panose="020B0502040204020203" pitchFamily="34" charset="0"/>
                <a:cs typeface="Segoe UI Light" panose="020B0502040204020203" pitchFamily="34" charset="0"/>
              </a:rPr>
              <a:t> </a:t>
            </a:r>
            <a:r>
              <a:rPr lang="en-GB" sz="1700" dirty="0" smtClean="0">
                <a:latin typeface="Segoe UI Light" panose="020B0502040204020203" pitchFamily="34" charset="0"/>
                <a:cs typeface="Segoe UI Light" panose="020B0502040204020203" pitchFamily="34" charset="0"/>
              </a:rPr>
              <a:t>(2005): </a:t>
            </a:r>
            <a:r>
              <a:rPr lang="en-GB" dirty="0">
                <a:solidFill>
                  <a:srgbClr val="CC0099"/>
                </a:solidFill>
                <a:latin typeface="Segoe UI Semibold" panose="020B0702040204020203" pitchFamily="34" charset="0"/>
                <a:cs typeface="Segoe UI Semibold" panose="020B0702040204020203" pitchFamily="34" charset="0"/>
              </a:rPr>
              <a:t>75%</a:t>
            </a:r>
          </a:p>
          <a:p>
            <a:pPr marL="285750" indent="-285750">
              <a:lnSpc>
                <a:spcPct val="200000"/>
              </a:lnSpc>
              <a:buClr>
                <a:srgbClr val="AA70DA"/>
              </a:buClr>
              <a:buFont typeface="Wingdings" panose="05000000000000000000" pitchFamily="2" charset="2"/>
              <a:buChar char="§"/>
            </a:pPr>
            <a:r>
              <a:rPr lang="en-GB" sz="1700" dirty="0" err="1" smtClean="0">
                <a:latin typeface="Segoe UI Light" panose="020B0502040204020203" pitchFamily="34" charset="0"/>
                <a:cs typeface="Segoe UI Light" panose="020B0502040204020203" pitchFamily="34" charset="0"/>
              </a:rPr>
              <a:t>Tubaltzev</a:t>
            </a:r>
            <a:r>
              <a:rPr lang="en-GB" sz="1700" dirty="0" smtClean="0">
                <a:latin typeface="Segoe UI Light" panose="020B0502040204020203" pitchFamily="34" charset="0"/>
                <a:cs typeface="Segoe UI Light" panose="020B0502040204020203" pitchFamily="34" charset="0"/>
              </a:rPr>
              <a:t>, A.(2005): </a:t>
            </a:r>
            <a:r>
              <a:rPr lang="en-GB" dirty="0">
                <a:solidFill>
                  <a:srgbClr val="CC0099"/>
                </a:solidFill>
                <a:latin typeface="Segoe UI Semibold" panose="020B0702040204020203" pitchFamily="34" charset="0"/>
                <a:cs typeface="Segoe UI Semibold" panose="020B0702040204020203" pitchFamily="34" charset="0"/>
              </a:rPr>
              <a:t>75% </a:t>
            </a:r>
          </a:p>
          <a:p>
            <a:pPr marL="285750" indent="-285750">
              <a:lnSpc>
                <a:spcPct val="200000"/>
              </a:lnSpc>
              <a:buClr>
                <a:srgbClr val="AA70DA"/>
              </a:buClr>
              <a:buFont typeface="Wingdings" panose="05000000000000000000" pitchFamily="2" charset="2"/>
              <a:buChar char="§"/>
            </a:pPr>
            <a:r>
              <a:rPr lang="en-GB" sz="1700" dirty="0" smtClean="0">
                <a:latin typeface="Segoe UI Light" panose="020B0502040204020203" pitchFamily="34" charset="0"/>
                <a:cs typeface="Segoe UI Light" panose="020B0502040204020203" pitchFamily="34" charset="0"/>
              </a:rPr>
              <a:t>J. Gessler y T. </a:t>
            </a:r>
            <a:r>
              <a:rPr lang="en-GB" sz="1700" dirty="0" err="1" smtClean="0">
                <a:latin typeface="Segoe UI Light" panose="020B0502040204020203" pitchFamily="34" charset="0"/>
                <a:cs typeface="Segoe UI Light" panose="020B0502040204020203" pitchFamily="34" charset="0"/>
              </a:rPr>
              <a:t>Walski</a:t>
            </a:r>
            <a:r>
              <a:rPr lang="en-GB" sz="1700" dirty="0" smtClean="0">
                <a:latin typeface="Segoe UI Light" panose="020B0502040204020203" pitchFamily="34" charset="0"/>
                <a:cs typeface="Segoe UI Light" panose="020B0502040204020203" pitchFamily="34" charset="0"/>
              </a:rPr>
              <a:t> (1985):  </a:t>
            </a:r>
            <a:r>
              <a:rPr lang="en-GB" dirty="0">
                <a:solidFill>
                  <a:srgbClr val="CC0099"/>
                </a:solidFill>
                <a:latin typeface="Segoe UI Semibold" panose="020B0702040204020203" pitchFamily="34" charset="0"/>
                <a:cs typeface="Segoe UI Semibold" panose="020B0702040204020203" pitchFamily="34" charset="0"/>
              </a:rPr>
              <a:t>75%</a:t>
            </a:r>
          </a:p>
          <a:p>
            <a:pPr marL="285750" indent="-285750">
              <a:lnSpc>
                <a:spcPct val="200000"/>
              </a:lnSpc>
              <a:buClr>
                <a:srgbClr val="AA70DA"/>
              </a:buClr>
              <a:buFont typeface="Wingdings" panose="05000000000000000000" pitchFamily="2" charset="2"/>
              <a:buChar char="§"/>
            </a:pPr>
            <a:r>
              <a:rPr lang="en-GB" sz="1700" dirty="0" smtClean="0">
                <a:latin typeface="Segoe UI Light" panose="020B0502040204020203" pitchFamily="34" charset="0"/>
                <a:cs typeface="Segoe UI Light" panose="020B0502040204020203" pitchFamily="34" charset="0"/>
              </a:rPr>
              <a:t>E. </a:t>
            </a:r>
            <a:r>
              <a:rPr lang="en-GB" sz="1700" dirty="0" err="1" smtClean="0">
                <a:latin typeface="Segoe UI Light" panose="020B0502040204020203" pitchFamily="34" charset="0"/>
                <a:cs typeface="Segoe UI Light" panose="020B0502040204020203" pitchFamily="34" charset="0"/>
              </a:rPr>
              <a:t>Alperovits</a:t>
            </a:r>
            <a:r>
              <a:rPr lang="en-GB" sz="1700" dirty="0" smtClean="0">
                <a:latin typeface="Segoe UI Light" panose="020B0502040204020203" pitchFamily="34" charset="0"/>
                <a:cs typeface="Segoe UI Light" panose="020B0502040204020203" pitchFamily="34" charset="0"/>
              </a:rPr>
              <a:t> And U. Shamir (1977): </a:t>
            </a:r>
            <a:r>
              <a:rPr lang="en-GB" dirty="0">
                <a:solidFill>
                  <a:srgbClr val="CC0099"/>
                </a:solidFill>
                <a:latin typeface="Segoe UI Semibold" panose="020B0702040204020203" pitchFamily="34" charset="0"/>
                <a:cs typeface="Segoe UI Semibold" panose="020B0702040204020203" pitchFamily="34" charset="0"/>
              </a:rPr>
              <a:t>75% </a:t>
            </a:r>
          </a:p>
          <a:p>
            <a:pPr marL="285750" indent="-285750">
              <a:lnSpc>
                <a:spcPct val="200000"/>
              </a:lnSpc>
              <a:buClr>
                <a:srgbClr val="AA70DA"/>
              </a:buClr>
              <a:buFont typeface="Wingdings" panose="05000000000000000000" pitchFamily="2" charset="2"/>
              <a:buChar char="§"/>
            </a:pPr>
            <a:r>
              <a:rPr lang="en-GB" sz="1700" dirty="0" smtClean="0">
                <a:latin typeface="Segoe UI Light" panose="020B0502040204020203" pitchFamily="34" charset="0"/>
                <a:cs typeface="Segoe UI Light" panose="020B0502040204020203" pitchFamily="34" charset="0"/>
              </a:rPr>
              <a:t>R. E. Featherstone; El-</a:t>
            </a:r>
            <a:r>
              <a:rPr lang="en-GB" sz="1700" dirty="0" err="1" smtClean="0">
                <a:latin typeface="Segoe UI Light" panose="020B0502040204020203" pitchFamily="34" charset="0"/>
                <a:cs typeface="Segoe UI Light" panose="020B0502040204020203" pitchFamily="34" charset="0"/>
              </a:rPr>
              <a:t>Jumaily</a:t>
            </a:r>
            <a:r>
              <a:rPr lang="en-GB" sz="1700" dirty="0" smtClean="0">
                <a:latin typeface="Segoe UI Light" panose="020B0502040204020203" pitchFamily="34" charset="0"/>
                <a:cs typeface="Segoe UI Light" panose="020B0502040204020203" pitchFamily="34" charset="0"/>
              </a:rPr>
              <a:t>, K. K. (1983) : </a:t>
            </a:r>
            <a:r>
              <a:rPr lang="en-GB" dirty="0">
                <a:solidFill>
                  <a:srgbClr val="CC0099"/>
                </a:solidFill>
                <a:latin typeface="Segoe UI Semibold" panose="020B0702040204020203" pitchFamily="34" charset="0"/>
                <a:cs typeface="Segoe UI Semibold" panose="020B0702040204020203" pitchFamily="34" charset="0"/>
              </a:rPr>
              <a:t>75%</a:t>
            </a:r>
          </a:p>
        </p:txBody>
      </p:sp>
      <p:sp>
        <p:nvSpPr>
          <p:cNvPr id="8" name="Abrir llave 7"/>
          <p:cNvSpPr/>
          <p:nvPr/>
        </p:nvSpPr>
        <p:spPr>
          <a:xfrm>
            <a:off x="5936343" y="1519238"/>
            <a:ext cx="667091" cy="4825752"/>
          </a:xfrm>
          <a:prstGeom prst="leftBrace">
            <a:avLst>
              <a:gd name="adj1" fmla="val 60256"/>
              <a:gd name="adj2" fmla="val 38498"/>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CuadroTexto 84"/>
          <p:cNvSpPr txBox="1"/>
          <p:nvPr/>
        </p:nvSpPr>
        <p:spPr>
          <a:xfrm>
            <a:off x="371933" y="4156729"/>
            <a:ext cx="5566297" cy="1754326"/>
          </a:xfrm>
          <a:prstGeom prst="rect">
            <a:avLst/>
          </a:prstGeom>
          <a:solidFill>
            <a:srgbClr val="F2F2F2"/>
          </a:solidFill>
        </p:spPr>
        <p:txBody>
          <a:bodyPr wrap="square" rtlCol="0">
            <a:spAutoFit/>
          </a:bodyPr>
          <a:lstStyle/>
          <a:p>
            <a:pPr algn="just">
              <a:lnSpc>
                <a:spcPct val="150000"/>
              </a:lnSpc>
            </a:pPr>
            <a:r>
              <a:rPr lang="es-ES_tradnl" dirty="0" smtClean="0">
                <a:solidFill>
                  <a:schemeClr val="bg2">
                    <a:lumMod val="50000"/>
                  </a:schemeClr>
                </a:solidFill>
                <a:latin typeface="Segoe UI" panose="020B0502040204020203" pitchFamily="34" charset="0"/>
                <a:cs typeface="Segoe UI" panose="020B0502040204020203" pitchFamily="34" charset="0"/>
              </a:rPr>
              <a:t>El coste de la </a:t>
            </a:r>
            <a:r>
              <a:rPr lang="es-ES_tradnl" dirty="0">
                <a:solidFill>
                  <a:schemeClr val="bg2">
                    <a:lumMod val="50000"/>
                  </a:schemeClr>
                </a:solidFill>
                <a:latin typeface="Segoe UI" panose="020B0502040204020203" pitchFamily="34" charset="0"/>
                <a:cs typeface="Segoe UI" panose="020B0502040204020203" pitchFamily="34" charset="0"/>
              </a:rPr>
              <a:t>energía</a:t>
            </a:r>
            <a:r>
              <a:rPr lang="es-ES_tradnl" dirty="0" smtClean="0">
                <a:solidFill>
                  <a:schemeClr val="bg2">
                    <a:lumMod val="50000"/>
                  </a:schemeClr>
                </a:solidFill>
                <a:latin typeface="Segoe UI" panose="020B0502040204020203" pitchFamily="34" charset="0"/>
                <a:cs typeface="Segoe UI" panose="020B0502040204020203" pitchFamily="34" charset="0"/>
              </a:rPr>
              <a:t> es inversamente proporcional al rendimiento de la bomba. Los</a:t>
            </a:r>
            <a:r>
              <a:rPr lang="es-ES_tradnl" baseline="-25000" dirty="0" smtClean="0">
                <a:solidFill>
                  <a:schemeClr val="bg2">
                    <a:lumMod val="50000"/>
                  </a:schemeClr>
                </a:solidFill>
                <a:latin typeface="Segoe UI" panose="020B0502040204020203" pitchFamily="34" charset="0"/>
                <a:cs typeface="Segoe UI" panose="020B0502040204020203" pitchFamily="34" charset="0"/>
              </a:rPr>
              <a:t> </a:t>
            </a:r>
            <a:r>
              <a:rPr lang="es-ES_tradnl" dirty="0">
                <a:solidFill>
                  <a:schemeClr val="bg2">
                    <a:lumMod val="50000"/>
                  </a:schemeClr>
                </a:solidFill>
                <a:latin typeface="Segoe UI" panose="020B0502040204020203" pitchFamily="34" charset="0"/>
                <a:cs typeface="Segoe UI" panose="020B0502040204020203" pitchFamily="34" charset="0"/>
              </a:rPr>
              <a:t>valores típicos </a:t>
            </a:r>
            <a:r>
              <a:rPr lang="es-ES_tradnl" dirty="0" smtClean="0">
                <a:solidFill>
                  <a:schemeClr val="bg2">
                    <a:lumMod val="50000"/>
                  </a:schemeClr>
                </a:solidFill>
                <a:latin typeface="Segoe UI" panose="020B0502040204020203" pitchFamily="34" charset="0"/>
                <a:cs typeface="Segoe UI" panose="020B0502040204020203" pitchFamily="34" charset="0"/>
              </a:rPr>
              <a:t>de </a:t>
            </a:r>
            <a:r>
              <a:rPr lang="en-GB" dirty="0">
                <a:solidFill>
                  <a:srgbClr val="CC0099"/>
                </a:solidFill>
                <a:latin typeface="Segoe UI Semibold" panose="020B0702040204020203" pitchFamily="34" charset="0"/>
                <a:ea typeface="Calibri" panose="020F0502020204030204" pitchFamily="34" charset="0"/>
                <a:cs typeface="Segoe UI Semibold" panose="020B0702040204020203" pitchFamily="34" charset="0"/>
              </a:rPr>
              <a:t>µ</a:t>
            </a:r>
            <a:r>
              <a:rPr lang="en-GB" baseline="-25000" dirty="0">
                <a:solidFill>
                  <a:srgbClr val="CC0099"/>
                </a:solidFill>
                <a:latin typeface="Segoe UI Semibold" panose="020B0702040204020203" pitchFamily="34" charset="0"/>
                <a:ea typeface="Calibri" panose="020F0502020204030204" pitchFamily="34" charset="0"/>
                <a:cs typeface="Segoe UI Semibold" panose="020B0702040204020203" pitchFamily="34" charset="0"/>
              </a:rPr>
              <a:t>B</a:t>
            </a:r>
            <a:r>
              <a:rPr lang="es-ES_tradnl" dirty="0" smtClean="0">
                <a:solidFill>
                  <a:schemeClr val="bg2">
                    <a:lumMod val="50000"/>
                  </a:schemeClr>
                </a:solidFill>
                <a:latin typeface="Segoe UI" panose="020B0502040204020203" pitchFamily="34" charset="0"/>
                <a:cs typeface="Segoe UI" panose="020B0502040204020203" pitchFamily="34" charset="0"/>
              </a:rPr>
              <a:t> </a:t>
            </a:r>
            <a:r>
              <a:rPr lang="es-ES_tradnl" dirty="0">
                <a:solidFill>
                  <a:schemeClr val="bg2">
                    <a:lumMod val="50000"/>
                  </a:schemeClr>
                </a:solidFill>
                <a:latin typeface="Segoe UI" panose="020B0502040204020203" pitchFamily="34" charset="0"/>
                <a:cs typeface="Segoe UI" panose="020B0502040204020203" pitchFamily="34" charset="0"/>
              </a:rPr>
              <a:t>van </a:t>
            </a:r>
            <a:r>
              <a:rPr lang="es-ES_tradnl" dirty="0">
                <a:solidFill>
                  <a:srgbClr val="CC0099"/>
                </a:solidFill>
                <a:latin typeface="Segoe UI Semibold" panose="020B0702040204020203" pitchFamily="34" charset="0"/>
                <a:cs typeface="Segoe UI Semibold" panose="020B0702040204020203" pitchFamily="34" charset="0"/>
              </a:rPr>
              <a:t>desde 70% al 90%.</a:t>
            </a:r>
            <a:r>
              <a:rPr lang="es-ES_tradnl" dirty="0">
                <a:solidFill>
                  <a:srgbClr val="CC0099"/>
                </a:solidFill>
                <a:latin typeface="Segoe UI" panose="020B0502040204020203" pitchFamily="34" charset="0"/>
                <a:cs typeface="Segoe UI" panose="020B0502040204020203" pitchFamily="34" charset="0"/>
              </a:rPr>
              <a:t> </a:t>
            </a:r>
            <a:r>
              <a:rPr lang="es-ES_tradnl" dirty="0">
                <a:solidFill>
                  <a:schemeClr val="bg2">
                    <a:lumMod val="50000"/>
                  </a:schemeClr>
                </a:solidFill>
                <a:latin typeface="Segoe UI" panose="020B0502040204020203" pitchFamily="34" charset="0"/>
                <a:cs typeface="Segoe UI" panose="020B0502040204020203" pitchFamily="34" charset="0"/>
              </a:rPr>
              <a:t>Esto supone una </a:t>
            </a:r>
            <a:r>
              <a:rPr lang="es-ES_tradnl" dirty="0">
                <a:solidFill>
                  <a:srgbClr val="CC0099"/>
                </a:solidFill>
                <a:latin typeface="Segoe UI Semibold" panose="020B0702040204020203" pitchFamily="34" charset="0"/>
                <a:cs typeface="Segoe UI Semibold" panose="020B0702040204020203" pitchFamily="34" charset="0"/>
              </a:rPr>
              <a:t>variabilidad del 20% en la estimación del coste.</a:t>
            </a:r>
            <a:endParaRPr lang="es-ES" dirty="0">
              <a:solidFill>
                <a:srgbClr val="CC0099"/>
              </a:solidFill>
              <a:latin typeface="Segoe UI Semibold" panose="020B0702040204020203" pitchFamily="34" charset="0"/>
              <a:cs typeface="Segoe UI Semibold" panose="020B0702040204020203" pitchFamily="34" charset="0"/>
            </a:endParaRPr>
          </a:p>
        </p:txBody>
      </p:sp>
      <p:sp>
        <p:nvSpPr>
          <p:cNvPr id="86"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cxnSp>
        <p:nvCxnSpPr>
          <p:cNvPr id="87" name="Conector recto 86"/>
          <p:cNvCxnSpPr/>
          <p:nvPr/>
        </p:nvCxnSpPr>
        <p:spPr>
          <a:xfrm>
            <a:off x="810109" y="1331679"/>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21</a:t>
            </a:fld>
            <a:endParaRPr lang="en-GB" dirty="0"/>
          </a:p>
        </p:txBody>
      </p:sp>
    </p:spTree>
    <p:extLst>
      <p:ext uri="{BB962C8B-B14F-4D97-AF65-F5344CB8AC3E}">
        <p14:creationId xmlns:p14="http://schemas.microsoft.com/office/powerpoint/2010/main" val="12743962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arte</a:t>
            </a:r>
            <a:endParaRPr lang="en-GB" sz="3600" dirty="0">
              <a:solidFill>
                <a:srgbClr val="AA70DA"/>
              </a:solidFill>
            </a:endParaRPr>
          </a:p>
        </p:txBody>
      </p:sp>
      <p:graphicFrame>
        <p:nvGraphicFramePr>
          <p:cNvPr id="10" name="Diagrama 9"/>
          <p:cNvGraphicFramePr/>
          <p:nvPr>
            <p:extLst>
              <p:ext uri="{D42A27DB-BD31-4B8C-83A1-F6EECF244321}">
                <p14:modId xmlns:p14="http://schemas.microsoft.com/office/powerpoint/2010/main" val="1223942927"/>
              </p:ext>
            </p:extLst>
          </p:nvPr>
        </p:nvGraphicFramePr>
        <p:xfrm>
          <a:off x="6298213" y="169636"/>
          <a:ext cx="5600700" cy="645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Conector recto 12"/>
          <p:cNvCxnSpPr/>
          <p:nvPr/>
        </p:nvCxnSpPr>
        <p:spPr>
          <a:xfrm>
            <a:off x="810109" y="1331679"/>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t>
            </a:r>
            <a:r>
              <a:rPr lang="es-ES" sz="1900" dirty="0">
                <a:latin typeface="Segoe UI Light" panose="020B0502040204020203" pitchFamily="34" charset="0"/>
                <a:cs typeface="Segoe UI Light" panose="020B0502040204020203" pitchFamily="34" charset="0"/>
              </a:rPr>
              <a:t>seleccionan </a:t>
            </a:r>
            <a:r>
              <a:rPr lang="es-ES" sz="1900" dirty="0" smtClean="0">
                <a:latin typeface="Segoe UI Light" panose="020B0502040204020203" pitchFamily="34" charset="0"/>
                <a:cs typeface="Segoe UI Light" panose="020B0502040204020203" pitchFamily="34" charset="0"/>
              </a:rPr>
              <a:t>unos </a:t>
            </a:r>
            <a:r>
              <a:rPr lang="es-ES" sz="1900" u="sng" dirty="0">
                <a:latin typeface="Segoe UI Semibold" panose="020B0702040204020203" pitchFamily="34" charset="0"/>
                <a:cs typeface="Segoe UI Semibold" panose="020B0702040204020203" pitchFamily="34" charset="0"/>
              </a:rPr>
              <a:t>diámetros</a:t>
            </a:r>
            <a:r>
              <a:rPr lang="es-ES" sz="1900" dirty="0">
                <a:latin typeface="Segoe UI Light" panose="020B0502040204020203" pitchFamily="34" charset="0"/>
                <a:cs typeface="Segoe UI Light" panose="020B0502040204020203" pitchFamily="34" charset="0"/>
              </a:rPr>
              <a:t> </a:t>
            </a:r>
            <a:r>
              <a:rPr lang="es-ES" sz="1900" u="sng" dirty="0">
                <a:latin typeface="Segoe UI Semibold" panose="020B0702040204020203" pitchFamily="34" charset="0"/>
                <a:cs typeface="Segoe UI Semibold" panose="020B0702040204020203" pitchFamily="34" charset="0"/>
              </a:rPr>
              <a:t>iniciales</a:t>
            </a:r>
            <a:r>
              <a:rPr lang="es-ES" sz="1900" dirty="0" smtClean="0">
                <a:latin typeface="Segoe UI Light" panose="020B0502040204020203" pitchFamily="34" charset="0"/>
                <a:cs typeface="Segoe UI Light" panose="020B0502040204020203" pitchFamily="34" charset="0"/>
              </a:rPr>
              <a:t> a optimizar</a:t>
            </a:r>
            <a:endParaRPr lang="es-ES" sz="1900" dirty="0">
              <a:latin typeface="Segoe UI Light" panose="020B0502040204020203" pitchFamily="34" charset="0"/>
              <a:cs typeface="Segoe UI Light" panose="020B0502040204020203" pitchFamily="34" charset="0"/>
            </a:endParaRP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a:t>
            </a:r>
            <a:r>
              <a:rPr lang="es-ES" sz="1900" dirty="0" smtClean="0">
                <a:latin typeface="Segoe UI Semibold" panose="020B0702040204020203" pitchFamily="34" charset="0"/>
                <a:cs typeface="Segoe UI Semibold" panose="020B0702040204020203" pitchFamily="34" charset="0"/>
              </a:rPr>
              <a:t> </a:t>
            </a:r>
            <a:r>
              <a:rPr lang="es-ES" sz="1900" u="sng" dirty="0" smtClean="0">
                <a:latin typeface="Segoe UI Semibold" panose="020B0702040204020203" pitchFamily="34" charset="0"/>
                <a:cs typeface="Segoe UI Semibold" panose="020B0702040204020203" pitchFamily="34" charset="0"/>
              </a:rPr>
              <a:t>estima un rendimiento de la bomba </a:t>
            </a:r>
            <a:r>
              <a:rPr lang="el-GR" sz="1900" u="sng" dirty="0" smtClean="0">
                <a:latin typeface="Segoe UI Semibold" panose="020B0702040204020203" pitchFamily="34" charset="0"/>
                <a:cs typeface="Segoe UI Semibold" panose="020B0702040204020203" pitchFamily="34" charset="0"/>
              </a:rPr>
              <a:t>μ</a:t>
            </a:r>
            <a:r>
              <a:rPr lang="es-ES" sz="1900" u="sng" baseline="-25000" dirty="0" smtClean="0">
                <a:latin typeface="Segoe UI Semibold" panose="020B0702040204020203" pitchFamily="34" charset="0"/>
                <a:cs typeface="Segoe UI Semibold" panose="020B0702040204020203" pitchFamily="34" charset="0"/>
              </a:rPr>
              <a:t>B</a:t>
            </a: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 define la </a:t>
            </a:r>
            <a:r>
              <a:rPr lang="es-ES" sz="1900" u="sng" dirty="0">
                <a:latin typeface="Segoe UI Semibold" panose="020B0702040204020203" pitchFamily="34" charset="0"/>
                <a:cs typeface="Segoe UI Semibold" panose="020B0702040204020203" pitchFamily="34" charset="0"/>
              </a:rPr>
              <a:t>función</a:t>
            </a:r>
            <a:r>
              <a:rPr lang="es-ES" sz="1900" dirty="0">
                <a:latin typeface="Segoe UI Light" panose="020B0502040204020203" pitchFamily="34" charset="0"/>
                <a:cs typeface="Segoe UI Light" panose="020B0502040204020203" pitchFamily="34" charset="0"/>
              </a:rPr>
              <a:t> </a:t>
            </a:r>
            <a:r>
              <a:rPr lang="es-ES" sz="1900" u="sng" dirty="0" smtClean="0">
                <a:latin typeface="Segoe UI Semibold" panose="020B0702040204020203" pitchFamily="34" charset="0"/>
                <a:cs typeface="Segoe UI Semibold" panose="020B0702040204020203" pitchFamily="34" charset="0"/>
              </a:rPr>
              <a:t>objetivo</a:t>
            </a:r>
            <a:endParaRPr lang="es-ES" sz="1900" dirty="0" smtClean="0">
              <a:latin typeface="Segoe UI Light" panose="020B0502040204020203" pitchFamily="34" charset="0"/>
              <a:cs typeface="Segoe UI Light" panose="020B0502040204020203" pitchFamily="34" charset="0"/>
            </a:endParaRPr>
          </a:p>
        </p:txBody>
      </p:sp>
      <p:sp>
        <p:nvSpPr>
          <p:cNvPr id="14"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sp>
        <p:nvSpPr>
          <p:cNvPr id="6" name="Marcador de número de diapositiva 5"/>
          <p:cNvSpPr>
            <a:spLocks noGrp="1"/>
          </p:cNvSpPr>
          <p:nvPr>
            <p:ph type="sldNum" sz="quarter" idx="12"/>
          </p:nvPr>
        </p:nvSpPr>
        <p:spPr/>
        <p:txBody>
          <a:bodyPr/>
          <a:lstStyle/>
          <a:p>
            <a:fld id="{4947A44E-E405-4387-BB11-0B902EE3D3FB}" type="slidenum">
              <a:rPr lang="en-GB" smtClean="0"/>
              <a:t>22</a:t>
            </a:fld>
            <a:endParaRPr lang="en-GB" dirty="0"/>
          </a:p>
        </p:txBody>
      </p:sp>
    </p:spTree>
    <p:extLst>
      <p:ext uri="{BB962C8B-B14F-4D97-AF65-F5344CB8AC3E}">
        <p14:creationId xmlns:p14="http://schemas.microsoft.com/office/powerpoint/2010/main" val="15623244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arte</a:t>
            </a:r>
            <a:endParaRPr lang="en-GB" sz="3600" dirty="0">
              <a:solidFill>
                <a:srgbClr val="AA70DA"/>
              </a:solidFill>
            </a:endParaRPr>
          </a:p>
        </p:txBody>
      </p:sp>
      <p:grpSp>
        <p:nvGrpSpPr>
          <p:cNvPr id="6" name="Grupo 5"/>
          <p:cNvGrpSpPr/>
          <p:nvPr/>
        </p:nvGrpSpPr>
        <p:grpSpPr>
          <a:xfrm>
            <a:off x="5191933" y="652818"/>
            <a:ext cx="7814705" cy="7126514"/>
            <a:chOff x="5166176" y="382361"/>
            <a:chExt cx="7814705" cy="7126514"/>
          </a:xfrm>
        </p:grpSpPr>
        <p:grpSp>
          <p:nvGrpSpPr>
            <p:cNvPr id="8" name="Grupo 7"/>
            <p:cNvGrpSpPr/>
            <p:nvPr/>
          </p:nvGrpSpPr>
          <p:grpSpPr>
            <a:xfrm>
              <a:off x="7613210" y="1217755"/>
              <a:ext cx="3268980" cy="301483"/>
              <a:chOff x="2743200" y="670560"/>
              <a:chExt cx="3268980" cy="301483"/>
            </a:xfrm>
          </p:grpSpPr>
          <p:cxnSp>
            <p:nvCxnSpPr>
              <p:cNvPr id="9" name="Conector recto 8"/>
              <p:cNvCxnSpPr/>
              <p:nvPr/>
            </p:nvCxnSpPr>
            <p:spPr>
              <a:xfrm flipV="1">
                <a:off x="2743200" y="800100"/>
                <a:ext cx="32613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2743200" y="800100"/>
                <a:ext cx="0" cy="1066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4312090" y="670560"/>
                <a:ext cx="830" cy="3014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6012180" y="788670"/>
                <a:ext cx="0" cy="1219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Diagrama 6"/>
            <p:cNvGraphicFramePr/>
            <p:nvPr>
              <p:extLst>
                <p:ext uri="{D42A27DB-BD31-4B8C-83A1-F6EECF244321}">
                  <p14:modId xmlns:p14="http://schemas.microsoft.com/office/powerpoint/2010/main" val="1140306676"/>
                </p:ext>
              </p:extLst>
            </p:nvPr>
          </p:nvGraphicFramePr>
          <p:xfrm>
            <a:off x="5166176" y="382361"/>
            <a:ext cx="7814705" cy="71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cxnSp>
        <p:nvCxnSpPr>
          <p:cNvPr id="15" name="Conector recto 14"/>
          <p:cNvCxnSpPr/>
          <p:nvPr/>
        </p:nvCxnSpPr>
        <p:spPr>
          <a:xfrm>
            <a:off x="810109" y="1331679"/>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t>
            </a:r>
            <a:r>
              <a:rPr lang="es-ES" sz="1900" dirty="0">
                <a:latin typeface="Segoe UI Light" panose="020B0502040204020203" pitchFamily="34" charset="0"/>
                <a:cs typeface="Segoe UI Light" panose="020B0502040204020203" pitchFamily="34" charset="0"/>
              </a:rPr>
              <a:t>seleccionan </a:t>
            </a:r>
            <a:r>
              <a:rPr lang="es-ES" sz="1900" dirty="0" smtClean="0">
                <a:latin typeface="Segoe UI Light" panose="020B0502040204020203" pitchFamily="34" charset="0"/>
                <a:cs typeface="Segoe UI Light" panose="020B0502040204020203" pitchFamily="34" charset="0"/>
              </a:rPr>
              <a:t>unos </a:t>
            </a:r>
            <a:r>
              <a:rPr lang="es-ES" sz="1900" u="sng" dirty="0">
                <a:latin typeface="Segoe UI Semibold" panose="020B0702040204020203" pitchFamily="34" charset="0"/>
                <a:cs typeface="Segoe UI Semibold" panose="020B0702040204020203" pitchFamily="34" charset="0"/>
              </a:rPr>
              <a:t>diámetros</a:t>
            </a:r>
            <a:r>
              <a:rPr lang="es-ES" sz="1900" dirty="0">
                <a:latin typeface="Segoe UI Light" panose="020B0502040204020203" pitchFamily="34" charset="0"/>
                <a:cs typeface="Segoe UI Light" panose="020B0502040204020203" pitchFamily="34" charset="0"/>
              </a:rPr>
              <a:t> </a:t>
            </a:r>
            <a:r>
              <a:rPr lang="es-ES" sz="1900" u="sng" dirty="0">
                <a:latin typeface="Segoe UI Semibold" panose="020B0702040204020203" pitchFamily="34" charset="0"/>
                <a:cs typeface="Segoe UI Semibold" panose="020B0702040204020203" pitchFamily="34" charset="0"/>
              </a:rPr>
              <a:t>iniciales</a:t>
            </a:r>
            <a:r>
              <a:rPr lang="es-ES" sz="1900" dirty="0" smtClean="0">
                <a:latin typeface="Segoe UI Light" panose="020B0502040204020203" pitchFamily="34" charset="0"/>
                <a:cs typeface="Segoe UI Light" panose="020B0502040204020203" pitchFamily="34" charset="0"/>
              </a:rPr>
              <a:t> a optimizar</a:t>
            </a:r>
            <a:endParaRPr lang="es-ES" sz="1900" dirty="0">
              <a:latin typeface="Segoe UI Light" panose="020B0502040204020203" pitchFamily="34" charset="0"/>
              <a:cs typeface="Segoe UI Light" panose="020B0502040204020203" pitchFamily="34" charset="0"/>
            </a:endParaRP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a:t>
            </a:r>
            <a:r>
              <a:rPr lang="es-ES" sz="1900" dirty="0" smtClean="0">
                <a:latin typeface="Segoe UI Semibold" panose="020B0702040204020203" pitchFamily="34" charset="0"/>
                <a:cs typeface="Segoe UI Semibold" panose="020B0702040204020203" pitchFamily="34" charset="0"/>
              </a:rPr>
              <a:t> </a:t>
            </a:r>
            <a:r>
              <a:rPr lang="es-ES" sz="1900" u="sng" dirty="0" smtClean="0">
                <a:latin typeface="Segoe UI Semibold" panose="020B0702040204020203" pitchFamily="34" charset="0"/>
                <a:cs typeface="Segoe UI Semibold" panose="020B0702040204020203" pitchFamily="34" charset="0"/>
              </a:rPr>
              <a:t>estima un rendimiento de la bomba </a:t>
            </a:r>
            <a:r>
              <a:rPr lang="el-GR" sz="1900" u="sng" dirty="0" smtClean="0">
                <a:latin typeface="Segoe UI Semibold" panose="020B0702040204020203" pitchFamily="34" charset="0"/>
                <a:cs typeface="Segoe UI Semibold" panose="020B0702040204020203" pitchFamily="34" charset="0"/>
              </a:rPr>
              <a:t>μ</a:t>
            </a:r>
            <a:r>
              <a:rPr lang="es-ES" sz="1900" u="sng" baseline="-25000" dirty="0" smtClean="0">
                <a:latin typeface="Segoe UI Semibold" panose="020B0702040204020203" pitchFamily="34" charset="0"/>
                <a:cs typeface="Segoe UI Semibold" panose="020B0702040204020203" pitchFamily="34" charset="0"/>
              </a:rPr>
              <a:t>B</a:t>
            </a: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 define la </a:t>
            </a:r>
            <a:r>
              <a:rPr lang="es-ES" sz="1900" u="sng" dirty="0">
                <a:latin typeface="Segoe UI Semibold" panose="020B0702040204020203" pitchFamily="34" charset="0"/>
                <a:cs typeface="Segoe UI Semibold" panose="020B0702040204020203" pitchFamily="34" charset="0"/>
              </a:rPr>
              <a:t>función</a:t>
            </a:r>
            <a:r>
              <a:rPr lang="es-ES" sz="1900" dirty="0">
                <a:latin typeface="Segoe UI Light" panose="020B0502040204020203" pitchFamily="34" charset="0"/>
                <a:cs typeface="Segoe UI Light" panose="020B0502040204020203" pitchFamily="34" charset="0"/>
              </a:rPr>
              <a:t> </a:t>
            </a:r>
            <a:r>
              <a:rPr lang="es-ES" sz="1900" u="sng" dirty="0" smtClean="0">
                <a:latin typeface="Segoe UI Semibold" panose="020B0702040204020203" pitchFamily="34" charset="0"/>
                <a:cs typeface="Segoe UI Semibold" panose="020B0702040204020203" pitchFamily="34" charset="0"/>
              </a:rPr>
              <a:t>objetivo</a:t>
            </a:r>
            <a:endParaRPr lang="es-ES" sz="1900" dirty="0" smtClean="0">
              <a:latin typeface="Segoe UI Light" panose="020B0502040204020203" pitchFamily="34" charset="0"/>
              <a:cs typeface="Segoe UI Light" panose="020B05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lleva a cabo la optimización con </a:t>
            </a:r>
            <a:r>
              <a:rPr lang="es-ES" sz="1900" u="sng" dirty="0">
                <a:latin typeface="Segoe UI Semibold" panose="020B0702040204020203" pitchFamily="34" charset="0"/>
                <a:cs typeface="Segoe UI Semibold" panose="020B0702040204020203" pitchFamily="34" charset="0"/>
              </a:rPr>
              <a:t>algoritmos</a:t>
            </a:r>
            <a:r>
              <a:rPr lang="es-ES" sz="1900" dirty="0" smtClean="0">
                <a:latin typeface="Segoe UI Light" panose="020B0502040204020203" pitchFamily="34" charset="0"/>
                <a:cs typeface="Segoe UI Light" panose="020B0502040204020203" pitchFamily="34" charset="0"/>
              </a:rPr>
              <a:t> complejos</a:t>
            </a:r>
            <a:endParaRPr lang="es-ES" sz="1900" dirty="0">
              <a:latin typeface="Segoe UI Light" panose="020B0502040204020203" pitchFamily="34" charset="0"/>
              <a:cs typeface="Segoe UI Light" panose="020B0502040204020203" pitchFamily="34" charset="0"/>
            </a:endParaRPr>
          </a:p>
        </p:txBody>
      </p:sp>
      <p:sp>
        <p:nvSpPr>
          <p:cNvPr id="17"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sp>
        <p:nvSpPr>
          <p:cNvPr id="10" name="Marcador de número de diapositiva 9"/>
          <p:cNvSpPr>
            <a:spLocks noGrp="1"/>
          </p:cNvSpPr>
          <p:nvPr>
            <p:ph type="sldNum" sz="quarter" idx="12"/>
          </p:nvPr>
        </p:nvSpPr>
        <p:spPr/>
        <p:txBody>
          <a:bodyPr/>
          <a:lstStyle/>
          <a:p>
            <a:fld id="{4947A44E-E405-4387-BB11-0B902EE3D3FB}" type="slidenum">
              <a:rPr lang="en-GB" smtClean="0"/>
              <a:t>23</a:t>
            </a:fld>
            <a:endParaRPr lang="en-GB" dirty="0"/>
          </a:p>
        </p:txBody>
      </p:sp>
    </p:spTree>
    <p:extLst>
      <p:ext uri="{BB962C8B-B14F-4D97-AF65-F5344CB8AC3E}">
        <p14:creationId xmlns:p14="http://schemas.microsoft.com/office/powerpoint/2010/main" val="41251079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93675"/>
            <a:ext cx="10515600" cy="1325563"/>
          </a:xfrm>
        </p:spPr>
        <p:txBody>
          <a:bodyPr vert="horz" lIns="91440" tIns="45720" rIns="91440" bIns="45720" rtlCol="0" anchor="ctr">
            <a:normAutofit/>
          </a:bodyPr>
          <a:lstStyle/>
          <a:p>
            <a:r>
              <a:rPr lang="es-ES" sz="3600" dirty="0">
                <a:solidFill>
                  <a:srgbClr val="AA70DA"/>
                </a:solidFill>
              </a:rPr>
              <a:t>2. Estado del arte</a:t>
            </a:r>
            <a:endParaRPr lang="en-GB" sz="3600" dirty="0">
              <a:solidFill>
                <a:srgbClr val="AA70DA"/>
              </a:solidFill>
            </a:endParaRPr>
          </a:p>
        </p:txBody>
      </p:sp>
      <p:grpSp>
        <p:nvGrpSpPr>
          <p:cNvPr id="6" name="Grupo 5"/>
          <p:cNvGrpSpPr/>
          <p:nvPr/>
        </p:nvGrpSpPr>
        <p:grpSpPr>
          <a:xfrm>
            <a:off x="5191933" y="652818"/>
            <a:ext cx="7814705" cy="7126514"/>
            <a:chOff x="5166176" y="382361"/>
            <a:chExt cx="7814705" cy="7126514"/>
          </a:xfrm>
        </p:grpSpPr>
        <p:grpSp>
          <p:nvGrpSpPr>
            <p:cNvPr id="8" name="Grupo 7"/>
            <p:cNvGrpSpPr/>
            <p:nvPr/>
          </p:nvGrpSpPr>
          <p:grpSpPr>
            <a:xfrm>
              <a:off x="7613210" y="1217755"/>
              <a:ext cx="3268980" cy="301483"/>
              <a:chOff x="2743200" y="670560"/>
              <a:chExt cx="3268980" cy="301483"/>
            </a:xfrm>
          </p:grpSpPr>
          <p:cxnSp>
            <p:nvCxnSpPr>
              <p:cNvPr id="9" name="Conector recto 8"/>
              <p:cNvCxnSpPr/>
              <p:nvPr/>
            </p:nvCxnSpPr>
            <p:spPr>
              <a:xfrm flipV="1">
                <a:off x="2743200" y="800100"/>
                <a:ext cx="32613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2743200" y="800100"/>
                <a:ext cx="0" cy="1066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4312090" y="670560"/>
                <a:ext cx="830" cy="3014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6012180" y="788670"/>
                <a:ext cx="0" cy="1219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Diagrama 6"/>
            <p:cNvGraphicFramePr/>
            <p:nvPr>
              <p:extLst>
                <p:ext uri="{D42A27DB-BD31-4B8C-83A1-F6EECF244321}">
                  <p14:modId xmlns:p14="http://schemas.microsoft.com/office/powerpoint/2010/main" val="1140306676"/>
                </p:ext>
              </p:extLst>
            </p:nvPr>
          </p:nvGraphicFramePr>
          <p:xfrm>
            <a:off x="5166176" y="382361"/>
            <a:ext cx="7814705" cy="71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 name="CuadroTexto 11"/>
          <p:cNvSpPr txBox="1"/>
          <p:nvPr/>
        </p:nvSpPr>
        <p:spPr>
          <a:xfrm>
            <a:off x="373818" y="5157430"/>
            <a:ext cx="6446697" cy="1569660"/>
          </a:xfrm>
          <a:prstGeom prst="rect">
            <a:avLst/>
          </a:prstGeom>
          <a:solidFill>
            <a:schemeClr val="bg1">
              <a:lumMod val="95000"/>
            </a:schemeClr>
          </a:solidFill>
        </p:spPr>
        <p:txBody>
          <a:bodyPr wrap="square" rtlCol="0">
            <a:spAutoFit/>
          </a:bodyPr>
          <a:lstStyle/>
          <a:p>
            <a:pPr algn="just">
              <a:lnSpc>
                <a:spcPct val="150000"/>
              </a:lnSpc>
            </a:pPr>
            <a:r>
              <a:rPr lang="es-ES" sz="1600" dirty="0">
                <a:solidFill>
                  <a:schemeClr val="bg2">
                    <a:lumMod val="50000"/>
                  </a:schemeClr>
                </a:solidFill>
                <a:latin typeface="Segoe UI" panose="020B0502040204020203" pitchFamily="34" charset="0"/>
                <a:cs typeface="Segoe UI" panose="020B0502040204020203" pitchFamily="34" charset="0"/>
              </a:rPr>
              <a:t>“</a:t>
            </a:r>
            <a:r>
              <a:rPr lang="es-ES" sz="1600" i="1" dirty="0">
                <a:solidFill>
                  <a:srgbClr val="CC0099"/>
                </a:solidFill>
                <a:latin typeface="Segoe UI Semibold" panose="020B0702040204020203" pitchFamily="34" charset="0"/>
                <a:cs typeface="Segoe UI Semibold" panose="020B0702040204020203" pitchFamily="34" charset="0"/>
              </a:rPr>
              <a:t>La mayor parte de </a:t>
            </a:r>
            <a:r>
              <a:rPr lang="es-ES" sz="1600" i="1" dirty="0">
                <a:solidFill>
                  <a:schemeClr val="bg2">
                    <a:lumMod val="50000"/>
                  </a:schemeClr>
                </a:solidFill>
                <a:latin typeface="Segoe UI" panose="020B0502040204020203" pitchFamily="34" charset="0"/>
                <a:cs typeface="Segoe UI" panose="020B0502040204020203" pitchFamily="34" charset="0"/>
              </a:rPr>
              <a:t>las técnicas de </a:t>
            </a:r>
            <a:r>
              <a:rPr lang="es-ES" sz="1600" i="1" dirty="0">
                <a:solidFill>
                  <a:srgbClr val="CC0099"/>
                </a:solidFill>
                <a:latin typeface="Segoe UI Semibold" panose="020B0702040204020203" pitchFamily="34" charset="0"/>
                <a:cs typeface="Segoe UI Semibold" panose="020B0702040204020203" pitchFamily="34" charset="0"/>
              </a:rPr>
              <a:t>los algoritmos </a:t>
            </a:r>
            <a:r>
              <a:rPr lang="es-ES" sz="1600" i="1" dirty="0">
                <a:solidFill>
                  <a:schemeClr val="bg2">
                    <a:lumMod val="50000"/>
                  </a:schemeClr>
                </a:solidFill>
                <a:latin typeface="Segoe UI" panose="020B0502040204020203" pitchFamily="34" charset="0"/>
                <a:cs typeface="Segoe UI" panose="020B0502040204020203" pitchFamily="34" charset="0"/>
              </a:rPr>
              <a:t>de optimización </a:t>
            </a:r>
            <a:r>
              <a:rPr lang="es-ES" sz="1600" i="1" dirty="0" smtClean="0">
                <a:solidFill>
                  <a:schemeClr val="bg2">
                    <a:lumMod val="50000"/>
                  </a:schemeClr>
                </a:solidFill>
                <a:latin typeface="Segoe UI" panose="020B0502040204020203" pitchFamily="34" charset="0"/>
                <a:cs typeface="Segoe UI" panose="020B0502040204020203" pitchFamily="34" charset="0"/>
              </a:rPr>
              <a:t>propuestos recientemente </a:t>
            </a:r>
            <a:r>
              <a:rPr lang="es-ES" sz="1600" i="1" dirty="0">
                <a:solidFill>
                  <a:srgbClr val="CC0099"/>
                </a:solidFill>
                <a:latin typeface="Segoe UI Semibold" panose="020B0702040204020203" pitchFamily="34" charset="0"/>
                <a:cs typeface="Segoe UI Semibold" panose="020B0702040204020203" pitchFamily="34" charset="0"/>
              </a:rPr>
              <a:t>permanecen en el ámbito académico</a:t>
            </a:r>
            <a:r>
              <a:rPr lang="es-ES" sz="1600" i="1" dirty="0">
                <a:solidFill>
                  <a:schemeClr val="bg2">
                    <a:lumMod val="50000"/>
                  </a:schemeClr>
                </a:solidFill>
                <a:latin typeface="Segoe UI" panose="020B0502040204020203" pitchFamily="34" charset="0"/>
                <a:cs typeface="Segoe UI" panose="020B0502040204020203" pitchFamily="34" charset="0"/>
              </a:rPr>
              <a:t>, no porque no </a:t>
            </a:r>
            <a:r>
              <a:rPr lang="es-ES" sz="1600" i="1" dirty="0" smtClean="0">
                <a:solidFill>
                  <a:schemeClr val="bg2">
                    <a:lumMod val="50000"/>
                  </a:schemeClr>
                </a:solidFill>
                <a:latin typeface="Segoe UI" panose="020B0502040204020203" pitchFamily="34" charset="0"/>
                <a:cs typeface="Segoe UI" panose="020B0502040204020203" pitchFamily="34" charset="0"/>
              </a:rPr>
              <a:t>funcionen, </a:t>
            </a:r>
            <a:r>
              <a:rPr lang="es-ES" sz="1600" i="1" dirty="0">
                <a:solidFill>
                  <a:schemeClr val="bg2">
                    <a:lumMod val="50000"/>
                  </a:schemeClr>
                </a:solidFill>
                <a:latin typeface="Segoe UI" panose="020B0502040204020203" pitchFamily="34" charset="0"/>
                <a:cs typeface="Segoe UI" panose="020B0502040204020203" pitchFamily="34" charset="0"/>
              </a:rPr>
              <a:t>sino </a:t>
            </a:r>
            <a:r>
              <a:rPr lang="es-ES" sz="1600" i="1" dirty="0">
                <a:solidFill>
                  <a:srgbClr val="CC0099"/>
                </a:solidFill>
                <a:latin typeface="Segoe UI Semibold" panose="020B0702040204020203" pitchFamily="34" charset="0"/>
                <a:cs typeface="Segoe UI Semibold" panose="020B0702040204020203" pitchFamily="34" charset="0"/>
              </a:rPr>
              <a:t>por la complejidad </a:t>
            </a:r>
            <a:r>
              <a:rPr lang="es-ES" sz="1600" i="1" dirty="0">
                <a:solidFill>
                  <a:schemeClr val="bg2">
                    <a:lumMod val="50000"/>
                  </a:schemeClr>
                </a:solidFill>
                <a:latin typeface="Segoe UI" panose="020B0502040204020203" pitchFamily="34" charset="0"/>
                <a:cs typeface="Segoe UI" panose="020B0502040204020203" pitchFamily="34" charset="0"/>
              </a:rPr>
              <a:t>para </a:t>
            </a:r>
            <a:r>
              <a:rPr lang="es-ES" sz="1600" i="1" dirty="0">
                <a:solidFill>
                  <a:srgbClr val="CC0099"/>
                </a:solidFill>
                <a:latin typeface="Segoe UI Semibold" panose="020B0702040204020203" pitchFamily="34" charset="0"/>
                <a:cs typeface="Segoe UI Semibold" panose="020B0702040204020203" pitchFamily="34" charset="0"/>
              </a:rPr>
              <a:t>aplicarlas</a:t>
            </a:r>
            <a:r>
              <a:rPr lang="es-ES" sz="1600" i="1" dirty="0">
                <a:solidFill>
                  <a:schemeClr val="bg2">
                    <a:lumMod val="50000"/>
                  </a:schemeClr>
                </a:solidFill>
                <a:latin typeface="Segoe UI" panose="020B0502040204020203" pitchFamily="34" charset="0"/>
                <a:cs typeface="Segoe UI" panose="020B0502040204020203" pitchFamily="34" charset="0"/>
              </a:rPr>
              <a:t> y </a:t>
            </a:r>
            <a:r>
              <a:rPr lang="es-ES" sz="1600" i="1" dirty="0">
                <a:solidFill>
                  <a:srgbClr val="CC0099"/>
                </a:solidFill>
                <a:latin typeface="Segoe UI Semibold" panose="020B0702040204020203" pitchFamily="34" charset="0"/>
                <a:cs typeface="Segoe UI Semibold" panose="020B0702040204020203" pitchFamily="34" charset="0"/>
              </a:rPr>
              <a:t>entenderlas</a:t>
            </a:r>
            <a:r>
              <a:rPr lang="es-ES" sz="1600" i="1" dirty="0">
                <a:solidFill>
                  <a:schemeClr val="bg2">
                    <a:lumMod val="50000"/>
                  </a:schemeClr>
                </a:solidFill>
                <a:latin typeface="Segoe UI" panose="020B0502040204020203" pitchFamily="34" charset="0"/>
                <a:cs typeface="Segoe UI" panose="020B0502040204020203" pitchFamily="34" charset="0"/>
              </a:rPr>
              <a:t> desde el sentido común</a:t>
            </a:r>
            <a:r>
              <a:rPr lang="es-ES" sz="1600" dirty="0">
                <a:solidFill>
                  <a:schemeClr val="bg2">
                    <a:lumMod val="50000"/>
                  </a:schemeClr>
                </a:solidFill>
                <a:latin typeface="Segoe UI" panose="020B0502040204020203" pitchFamily="34" charset="0"/>
                <a:cs typeface="Segoe UI" panose="020B0502040204020203" pitchFamily="34" charset="0"/>
              </a:rPr>
              <a:t>.” </a:t>
            </a:r>
            <a:r>
              <a:rPr lang="es-ES" sz="1600" dirty="0">
                <a:solidFill>
                  <a:schemeClr val="bg2">
                    <a:lumMod val="50000"/>
                  </a:schemeClr>
                </a:solidFill>
                <a:latin typeface="Segoe UI Semibold" panose="020B0702040204020203" pitchFamily="34" charset="0"/>
                <a:cs typeface="Segoe UI Semibold" panose="020B0702040204020203" pitchFamily="34" charset="0"/>
              </a:rPr>
              <a:t>T. </a:t>
            </a:r>
            <a:r>
              <a:rPr lang="es-ES" sz="1600" dirty="0" err="1">
                <a:solidFill>
                  <a:schemeClr val="bg2">
                    <a:lumMod val="50000"/>
                  </a:schemeClr>
                </a:solidFill>
                <a:latin typeface="Segoe UI Semibold" panose="020B0702040204020203" pitchFamily="34" charset="0"/>
                <a:cs typeface="Segoe UI Semibold" panose="020B0702040204020203" pitchFamily="34" charset="0"/>
              </a:rPr>
              <a:t>Walski</a:t>
            </a:r>
            <a:endParaRPr lang="es-ES" sz="1600" dirty="0">
              <a:solidFill>
                <a:schemeClr val="bg2">
                  <a:lumMod val="50000"/>
                </a:schemeClr>
              </a:solidFill>
              <a:latin typeface="Segoe UI Semibold" panose="020B0702040204020203" pitchFamily="34" charset="0"/>
              <a:cs typeface="Segoe UI Semibold" panose="020B0702040204020203" pitchFamily="34" charset="0"/>
            </a:endParaRPr>
          </a:p>
        </p:txBody>
      </p:sp>
      <p:cxnSp>
        <p:nvCxnSpPr>
          <p:cNvPr id="15" name="Conector recto 14"/>
          <p:cNvCxnSpPr/>
          <p:nvPr/>
        </p:nvCxnSpPr>
        <p:spPr>
          <a:xfrm>
            <a:off x="810109" y="1331679"/>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Marcador de contenido 4"/>
          <p:cNvSpPr>
            <a:spLocks noGrp="1"/>
          </p:cNvSpPr>
          <p:nvPr>
            <p:ph sz="half" idx="2"/>
          </p:nvPr>
        </p:nvSpPr>
        <p:spPr>
          <a:xfrm>
            <a:off x="270456" y="1941552"/>
            <a:ext cx="5973897" cy="4815887"/>
          </a:xfrm>
        </p:spPr>
        <p:txBody>
          <a:bodyPr anchor="t">
            <a:normAutofit/>
          </a:bodyPr>
          <a:lstStyle/>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asigna un </a:t>
            </a:r>
            <a:r>
              <a:rPr lang="es-ES" sz="1900" u="sng" dirty="0">
                <a:latin typeface="Segoe UI Semibold" panose="020B0702040204020203" pitchFamily="34" charset="0"/>
                <a:cs typeface="Segoe UI Semibold" panose="020B0702040204020203" pitchFamily="34" charset="0"/>
              </a:rPr>
              <a:t>caudal de diseño </a:t>
            </a:r>
            <a:r>
              <a:rPr lang="es-ES" sz="1900" u="sng" dirty="0" smtClean="0">
                <a:latin typeface="Segoe UI Semibold" panose="020B0702040204020203" pitchFamily="34" charset="0"/>
                <a:cs typeface="Segoe UI Semibold" panose="020B0702040204020203" pitchFamily="34" charset="0"/>
              </a:rPr>
              <a:t>constante </a:t>
            </a:r>
            <a:endParaRPr lang="es-ES" sz="1900" u="sng" dirty="0">
              <a:latin typeface="Segoe UI Semibold" panose="020B0702040204020203" pitchFamily="34" charset="0"/>
              <a:cs typeface="Segoe UI Semibold" panose="020B07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a:t>
            </a:r>
            <a:r>
              <a:rPr lang="es-ES" sz="1900" dirty="0">
                <a:latin typeface="Segoe UI Light" panose="020B0502040204020203" pitchFamily="34" charset="0"/>
                <a:cs typeface="Segoe UI Light" panose="020B0502040204020203" pitchFamily="34" charset="0"/>
              </a:rPr>
              <a:t>seleccionan </a:t>
            </a:r>
            <a:r>
              <a:rPr lang="es-ES" sz="1900" dirty="0" smtClean="0">
                <a:latin typeface="Segoe UI Light" panose="020B0502040204020203" pitchFamily="34" charset="0"/>
                <a:cs typeface="Segoe UI Light" panose="020B0502040204020203" pitchFamily="34" charset="0"/>
              </a:rPr>
              <a:t>unos </a:t>
            </a:r>
            <a:r>
              <a:rPr lang="es-ES" sz="1900" u="sng" dirty="0">
                <a:latin typeface="Segoe UI Semibold" panose="020B0702040204020203" pitchFamily="34" charset="0"/>
                <a:cs typeface="Segoe UI Semibold" panose="020B0702040204020203" pitchFamily="34" charset="0"/>
              </a:rPr>
              <a:t>diámetros</a:t>
            </a:r>
            <a:r>
              <a:rPr lang="es-ES" sz="1900" dirty="0">
                <a:latin typeface="Segoe UI Light" panose="020B0502040204020203" pitchFamily="34" charset="0"/>
                <a:cs typeface="Segoe UI Light" panose="020B0502040204020203" pitchFamily="34" charset="0"/>
              </a:rPr>
              <a:t> </a:t>
            </a:r>
            <a:r>
              <a:rPr lang="es-ES" sz="1900" u="sng" dirty="0">
                <a:latin typeface="Segoe UI Semibold" panose="020B0702040204020203" pitchFamily="34" charset="0"/>
                <a:cs typeface="Segoe UI Semibold" panose="020B0702040204020203" pitchFamily="34" charset="0"/>
              </a:rPr>
              <a:t>iniciales</a:t>
            </a:r>
            <a:r>
              <a:rPr lang="es-ES" sz="1900" dirty="0" smtClean="0">
                <a:latin typeface="Segoe UI Light" panose="020B0502040204020203" pitchFamily="34" charset="0"/>
                <a:cs typeface="Segoe UI Light" panose="020B0502040204020203" pitchFamily="34" charset="0"/>
              </a:rPr>
              <a:t> a optimizar</a:t>
            </a:r>
            <a:endParaRPr lang="es-ES" sz="1900" dirty="0">
              <a:latin typeface="Segoe UI Light" panose="020B0502040204020203" pitchFamily="34" charset="0"/>
              <a:cs typeface="Segoe UI Light" panose="020B0502040204020203" pitchFamily="34" charset="0"/>
            </a:endParaRP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a:t>
            </a:r>
            <a:r>
              <a:rPr lang="es-ES" sz="1900" dirty="0" smtClean="0">
                <a:latin typeface="Segoe UI Semibold" panose="020B0702040204020203" pitchFamily="34" charset="0"/>
                <a:cs typeface="Segoe UI Semibold" panose="020B0702040204020203" pitchFamily="34" charset="0"/>
              </a:rPr>
              <a:t> </a:t>
            </a:r>
            <a:r>
              <a:rPr lang="es-ES" sz="1900" u="sng" dirty="0" smtClean="0">
                <a:latin typeface="Segoe UI Semibold" panose="020B0702040204020203" pitchFamily="34" charset="0"/>
                <a:cs typeface="Segoe UI Semibold" panose="020B0702040204020203" pitchFamily="34" charset="0"/>
              </a:rPr>
              <a:t>estima un rendimiento de la bomba </a:t>
            </a:r>
            <a:r>
              <a:rPr lang="el-GR" sz="1900" u="sng" dirty="0" smtClean="0">
                <a:latin typeface="Segoe UI Semibold" panose="020B0702040204020203" pitchFamily="34" charset="0"/>
                <a:cs typeface="Segoe UI Semibold" panose="020B0702040204020203" pitchFamily="34" charset="0"/>
              </a:rPr>
              <a:t>μ</a:t>
            </a:r>
            <a:r>
              <a:rPr lang="es-ES" sz="1900" u="sng" baseline="-25000" dirty="0" smtClean="0">
                <a:latin typeface="Segoe UI Semibold" panose="020B0702040204020203" pitchFamily="34" charset="0"/>
                <a:cs typeface="Segoe UI Semibold" panose="020B0702040204020203" pitchFamily="34" charset="0"/>
              </a:rPr>
              <a:t>B</a:t>
            </a:r>
          </a:p>
          <a:p>
            <a:pPr marL="457200" indent="-457200">
              <a:lnSpc>
                <a:spcPct val="150000"/>
              </a:lnSpc>
              <a:buClr>
                <a:srgbClr val="AA70DA"/>
              </a:buClr>
              <a:buFont typeface="+mj-lt"/>
              <a:buAutoNum type="arabicPeriod"/>
            </a:pPr>
            <a:r>
              <a:rPr lang="es-ES" sz="1900" dirty="0">
                <a:latin typeface="Segoe UI Light" panose="020B0502040204020203" pitchFamily="34" charset="0"/>
                <a:cs typeface="Segoe UI Light" panose="020B0502040204020203" pitchFamily="34" charset="0"/>
              </a:rPr>
              <a:t>Se define la </a:t>
            </a:r>
            <a:r>
              <a:rPr lang="es-ES" sz="1900" u="sng" dirty="0">
                <a:latin typeface="Segoe UI Semibold" panose="020B0702040204020203" pitchFamily="34" charset="0"/>
                <a:cs typeface="Segoe UI Semibold" panose="020B0702040204020203" pitchFamily="34" charset="0"/>
              </a:rPr>
              <a:t>función</a:t>
            </a:r>
            <a:r>
              <a:rPr lang="es-ES" sz="1900" dirty="0">
                <a:latin typeface="Segoe UI Light" panose="020B0502040204020203" pitchFamily="34" charset="0"/>
                <a:cs typeface="Segoe UI Light" panose="020B0502040204020203" pitchFamily="34" charset="0"/>
              </a:rPr>
              <a:t> </a:t>
            </a:r>
            <a:r>
              <a:rPr lang="es-ES" sz="1900" u="sng" dirty="0" smtClean="0">
                <a:latin typeface="Segoe UI Semibold" panose="020B0702040204020203" pitchFamily="34" charset="0"/>
                <a:cs typeface="Segoe UI Semibold" panose="020B0702040204020203" pitchFamily="34" charset="0"/>
              </a:rPr>
              <a:t>objetivo</a:t>
            </a:r>
            <a:endParaRPr lang="es-ES" sz="1900" dirty="0" smtClean="0">
              <a:latin typeface="Segoe UI Light" panose="020B0502040204020203" pitchFamily="34" charset="0"/>
              <a:cs typeface="Segoe UI Light" panose="020B0502040204020203" pitchFamily="34" charset="0"/>
            </a:endParaRPr>
          </a:p>
          <a:p>
            <a:pPr marL="457200" indent="-457200">
              <a:lnSpc>
                <a:spcPct val="150000"/>
              </a:lnSpc>
              <a:buClr>
                <a:srgbClr val="AA70DA"/>
              </a:buClr>
              <a:buFont typeface="+mj-lt"/>
              <a:buAutoNum type="arabicPeriod"/>
            </a:pPr>
            <a:r>
              <a:rPr lang="es-ES" sz="1900" dirty="0" smtClean="0">
                <a:latin typeface="Segoe UI Light" panose="020B0502040204020203" pitchFamily="34" charset="0"/>
                <a:cs typeface="Segoe UI Light" panose="020B0502040204020203" pitchFamily="34" charset="0"/>
              </a:rPr>
              <a:t>Se lleva a cabo la optimización con </a:t>
            </a:r>
            <a:r>
              <a:rPr lang="es-ES" sz="1900" u="sng" dirty="0">
                <a:latin typeface="Segoe UI Semibold" panose="020B0702040204020203" pitchFamily="34" charset="0"/>
                <a:cs typeface="Segoe UI Semibold" panose="020B0702040204020203" pitchFamily="34" charset="0"/>
              </a:rPr>
              <a:t>algoritmos</a:t>
            </a:r>
            <a:r>
              <a:rPr lang="es-ES" sz="1900" dirty="0" smtClean="0">
                <a:latin typeface="Segoe UI Light" panose="020B0502040204020203" pitchFamily="34" charset="0"/>
                <a:cs typeface="Segoe UI Light" panose="020B0502040204020203" pitchFamily="34" charset="0"/>
              </a:rPr>
              <a:t> complejos</a:t>
            </a:r>
            <a:endParaRPr lang="es-ES" sz="1900" dirty="0">
              <a:latin typeface="Segoe UI Light" panose="020B0502040204020203" pitchFamily="34" charset="0"/>
              <a:cs typeface="Segoe UI Light" panose="020B0502040204020203" pitchFamily="34" charset="0"/>
            </a:endParaRPr>
          </a:p>
        </p:txBody>
      </p:sp>
      <p:sp>
        <p:nvSpPr>
          <p:cNvPr id="17" name="Marcador de texto 3"/>
          <p:cNvSpPr>
            <a:spLocks noGrp="1"/>
          </p:cNvSpPr>
          <p:nvPr>
            <p:ph type="body" idx="1"/>
          </p:nvPr>
        </p:nvSpPr>
        <p:spPr>
          <a:xfrm>
            <a:off x="608545" y="1337770"/>
            <a:ext cx="5458425" cy="603782"/>
          </a:xfrm>
        </p:spPr>
        <p:txBody>
          <a:bodyPr vert="horz" lIns="91440" tIns="45720" rIns="91440" bIns="45720" rtlCol="0" anchor="ctr">
            <a:normAutofit/>
          </a:bodyPr>
          <a:lstStyle/>
          <a:p>
            <a:r>
              <a:rPr lang="es-ES" sz="1800" dirty="0">
                <a:solidFill>
                  <a:srgbClr val="8B2589"/>
                </a:solidFill>
                <a:latin typeface="+mj-lt"/>
                <a:cs typeface="Segoe UI Semibold" panose="020B0702040204020203" pitchFamily="34" charset="0"/>
              </a:rPr>
              <a:t>Procedimiento </a:t>
            </a:r>
            <a:r>
              <a:rPr lang="es-ES" sz="1800" dirty="0" smtClean="0">
                <a:solidFill>
                  <a:srgbClr val="8B2589"/>
                </a:solidFill>
                <a:latin typeface="+mj-lt"/>
                <a:cs typeface="Segoe UI Semibold" panose="020B0702040204020203" pitchFamily="34" charset="0"/>
              </a:rPr>
              <a:t>actual:</a:t>
            </a:r>
            <a:endParaRPr lang="en-GB" sz="1800" dirty="0">
              <a:solidFill>
                <a:srgbClr val="8B2589"/>
              </a:solidFill>
              <a:latin typeface="+mj-lt"/>
              <a:cs typeface="Segoe UI Semibold" panose="020B0702040204020203" pitchFamily="34" charset="0"/>
            </a:endParaRPr>
          </a:p>
        </p:txBody>
      </p:sp>
      <p:sp>
        <p:nvSpPr>
          <p:cNvPr id="10" name="Marcador de número de diapositiva 9"/>
          <p:cNvSpPr>
            <a:spLocks noGrp="1"/>
          </p:cNvSpPr>
          <p:nvPr>
            <p:ph type="sldNum" sz="quarter" idx="12"/>
          </p:nvPr>
        </p:nvSpPr>
        <p:spPr/>
        <p:txBody>
          <a:bodyPr/>
          <a:lstStyle/>
          <a:p>
            <a:fld id="{4947A44E-E405-4387-BB11-0B902EE3D3FB}" type="slidenum">
              <a:rPr lang="en-GB" smtClean="0"/>
              <a:t>24</a:t>
            </a:fld>
            <a:endParaRPr lang="en-GB" dirty="0"/>
          </a:p>
        </p:txBody>
      </p:sp>
    </p:spTree>
    <p:extLst>
      <p:ext uri="{BB962C8B-B14F-4D97-AF65-F5344CB8AC3E}">
        <p14:creationId xmlns:p14="http://schemas.microsoft.com/office/powerpoint/2010/main" val="41689207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smtClean="0"/>
              <a:t>Cuestiones a responder</a:t>
            </a:r>
            <a:endParaRPr lang="en-GB" dirty="0"/>
          </a:p>
        </p:txBody>
      </p:sp>
      <p:sp>
        <p:nvSpPr>
          <p:cNvPr id="27" name="Título 1"/>
          <p:cNvSpPr txBox="1">
            <a:spLocks/>
          </p:cNvSpPr>
          <p:nvPr/>
        </p:nvSpPr>
        <p:spPr>
          <a:xfrm>
            <a:off x="839788" y="1936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smtClean="0">
                <a:solidFill>
                  <a:srgbClr val="AA70DA"/>
                </a:solidFill>
              </a:rPr>
              <a:t>2. Estado del arte</a:t>
            </a:r>
            <a:endParaRPr lang="en-GB" sz="3600" dirty="0">
              <a:solidFill>
                <a:srgbClr val="AA70DA"/>
              </a:solidFill>
            </a:endParaRPr>
          </a:p>
        </p:txBody>
      </p:sp>
      <p:cxnSp>
        <p:nvCxnSpPr>
          <p:cNvPr id="28" name="Conector recto 27"/>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606891" y="2116607"/>
            <a:ext cx="3762081" cy="830997"/>
          </a:xfrm>
          <a:prstGeom prst="rect">
            <a:avLst/>
          </a:prstGeom>
          <a:noFill/>
        </p:spPr>
        <p:txBody>
          <a:bodyPr wrap="square" rtlCol="0">
            <a:spAutoFit/>
          </a:bodyPr>
          <a:lstStyle/>
          <a:p>
            <a:pPr algn="ctr"/>
            <a:r>
              <a:rPr lang="es-ES" sz="2400" dirty="0" smtClean="0">
                <a:solidFill>
                  <a:schemeClr val="accent2">
                    <a:lumMod val="75000"/>
                  </a:schemeClr>
                </a:solidFill>
                <a:latin typeface="Segoe UI Semibold" panose="020B0702040204020203" pitchFamily="34" charset="0"/>
                <a:cs typeface="Segoe UI Semibold" panose="020B0702040204020203" pitchFamily="34" charset="0"/>
              </a:rPr>
              <a:t>¿Cómo introducir la demanda variable?</a:t>
            </a:r>
            <a:endParaRPr lang="en-GB" sz="24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3" name="CuadroTexto 32"/>
          <p:cNvSpPr txBox="1"/>
          <p:nvPr/>
        </p:nvSpPr>
        <p:spPr>
          <a:xfrm>
            <a:off x="7866274" y="2283980"/>
            <a:ext cx="3762081" cy="830997"/>
          </a:xfrm>
          <a:prstGeom prst="rect">
            <a:avLst/>
          </a:prstGeom>
          <a:noFill/>
        </p:spPr>
        <p:txBody>
          <a:bodyPr wrap="square" rtlCol="0">
            <a:spAutoFit/>
          </a:bodyPr>
          <a:lstStyle/>
          <a:p>
            <a:pPr algn="ctr"/>
            <a:r>
              <a:rPr lang="es-ES" sz="2400" dirty="0" smtClean="0">
                <a:solidFill>
                  <a:schemeClr val="accent2">
                    <a:lumMod val="75000"/>
                  </a:schemeClr>
                </a:solidFill>
                <a:latin typeface="Segoe UI Semibold" panose="020B0702040204020203" pitchFamily="34" charset="0"/>
                <a:cs typeface="Segoe UI Semibold" panose="020B0702040204020203" pitchFamily="34" charset="0"/>
              </a:rPr>
              <a:t>¿Cuál es el rendimiento de la bomba?</a:t>
            </a:r>
            <a:endParaRPr lang="en-GB" sz="24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8" name="CuadroTexto 37"/>
          <p:cNvSpPr txBox="1"/>
          <p:nvPr/>
        </p:nvSpPr>
        <p:spPr>
          <a:xfrm>
            <a:off x="6343427" y="4150240"/>
            <a:ext cx="4717919" cy="830997"/>
          </a:xfrm>
          <a:prstGeom prst="rect">
            <a:avLst/>
          </a:prstGeom>
          <a:noFill/>
        </p:spPr>
        <p:txBody>
          <a:bodyPr wrap="square" rtlCol="0">
            <a:spAutoFit/>
          </a:bodyPr>
          <a:lstStyle/>
          <a:p>
            <a:pPr algn="ctr"/>
            <a:r>
              <a:rPr lang="es-ES" sz="2400" dirty="0" smtClean="0">
                <a:solidFill>
                  <a:schemeClr val="accent2">
                    <a:lumMod val="75000"/>
                  </a:schemeClr>
                </a:solidFill>
                <a:latin typeface="Segoe UI Semibold" panose="020B0702040204020203" pitchFamily="34" charset="0"/>
                <a:cs typeface="Segoe UI Semibold" panose="020B0702040204020203" pitchFamily="34" charset="0"/>
              </a:rPr>
              <a:t>¿Qué método es adecuado para el uso profesional?</a:t>
            </a:r>
            <a:endParaRPr lang="en-GB" sz="24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Marcador de número de diapositiva 2"/>
          <p:cNvSpPr>
            <a:spLocks noGrp="1"/>
          </p:cNvSpPr>
          <p:nvPr>
            <p:ph type="sldNum" sz="quarter" idx="12"/>
          </p:nvPr>
        </p:nvSpPr>
        <p:spPr/>
        <p:txBody>
          <a:bodyPr/>
          <a:lstStyle/>
          <a:p>
            <a:fld id="{4947A44E-E405-4387-BB11-0B902EE3D3FB}" type="slidenum">
              <a:rPr lang="en-GB" smtClean="0"/>
              <a:t>25</a:t>
            </a:fld>
            <a:endParaRPr lang="en-GB" dirty="0"/>
          </a:p>
        </p:txBody>
      </p:sp>
      <p:sp>
        <p:nvSpPr>
          <p:cNvPr id="60" name="Hexágono 59"/>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61" name="Hexágono 60"/>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62" name="Hexágono 61"/>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63" name="Hexágono 62"/>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64" name="Hexágono 63"/>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65" name="Hexágono 64"/>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66" name="Rectángulo 6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67" name="Forma en L 6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68" name="Forma libre 67"/>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69" name="Grupo 68"/>
          <p:cNvGrpSpPr/>
          <p:nvPr/>
        </p:nvGrpSpPr>
        <p:grpSpPr>
          <a:xfrm>
            <a:off x="3771406" y="2904779"/>
            <a:ext cx="4991594" cy="2983792"/>
            <a:chOff x="3323370" y="2035749"/>
            <a:chExt cx="4991594" cy="2983792"/>
          </a:xfrm>
          <a:solidFill>
            <a:srgbClr val="CCECFF"/>
          </a:solidFill>
        </p:grpSpPr>
        <p:sp>
          <p:nvSpPr>
            <p:cNvPr id="70" name="Forma 69"/>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1" name="Flecha circular 70"/>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2" name="Flecha circular 71"/>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74" name="Grupo 73"/>
          <p:cNvGrpSpPr/>
          <p:nvPr/>
        </p:nvGrpSpPr>
        <p:grpSpPr>
          <a:xfrm>
            <a:off x="4736844" y="3121030"/>
            <a:ext cx="2931620" cy="3239048"/>
            <a:chOff x="4288808" y="2252000"/>
            <a:chExt cx="2931620" cy="3239048"/>
          </a:xfrm>
        </p:grpSpPr>
        <p:pic>
          <p:nvPicPr>
            <p:cNvPr id="75"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Rectángulo 79"/>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Tree>
    <p:extLst>
      <p:ext uri="{BB962C8B-B14F-4D97-AF65-F5344CB8AC3E}">
        <p14:creationId xmlns:p14="http://schemas.microsoft.com/office/powerpoint/2010/main" val="206526588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sp>
        <p:nvSpPr>
          <p:cNvPr id="7" name="Rectángulo 6"/>
          <p:cNvSpPr/>
          <p:nvPr/>
        </p:nvSpPr>
        <p:spPr>
          <a:xfrm>
            <a:off x="0" y="1901371"/>
            <a:ext cx="12192000" cy="2219868"/>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uadroTexto 7"/>
          <p:cNvSpPr txBox="1"/>
          <p:nvPr/>
        </p:nvSpPr>
        <p:spPr>
          <a:xfrm>
            <a:off x="1451428" y="2321004"/>
            <a:ext cx="9289144" cy="1107996"/>
          </a:xfrm>
          <a:prstGeom prst="rect">
            <a:avLst/>
          </a:prstGeom>
          <a:noFill/>
        </p:spPr>
        <p:txBody>
          <a:bodyPr wrap="square" rtlCol="0" anchor="ctr">
            <a:spAutoFit/>
          </a:bodyPr>
          <a:lstStyle/>
          <a:p>
            <a:pPr algn="ctr"/>
            <a:r>
              <a:rPr lang="es-ES" sz="6600" dirty="0" smtClean="0">
                <a:solidFill>
                  <a:schemeClr val="bg1"/>
                </a:solidFill>
                <a:latin typeface="+mj-lt"/>
                <a:ea typeface="+mj-ea"/>
                <a:cs typeface="+mj-cs"/>
              </a:rPr>
              <a:t>3. Metodología</a:t>
            </a:r>
            <a:endParaRPr lang="en-GB" sz="6600" dirty="0">
              <a:solidFill>
                <a:schemeClr val="bg1"/>
              </a:solidFill>
              <a:latin typeface="+mj-lt"/>
              <a:ea typeface="+mj-ea"/>
              <a:cs typeface="+mj-cs"/>
            </a:endParaRPr>
          </a:p>
        </p:txBody>
      </p:sp>
      <p:sp>
        <p:nvSpPr>
          <p:cNvPr id="9" name="Marcador de número de diapositiva 8"/>
          <p:cNvSpPr>
            <a:spLocks noGrp="1"/>
          </p:cNvSpPr>
          <p:nvPr>
            <p:ph type="sldNum" sz="quarter" idx="12"/>
          </p:nvPr>
        </p:nvSpPr>
        <p:spPr/>
        <p:txBody>
          <a:bodyPr/>
          <a:lstStyle/>
          <a:p>
            <a:fld id="{4947A44E-E405-4387-BB11-0B902EE3D3FB}" type="slidenum">
              <a:rPr lang="en-GB" smtClean="0"/>
              <a:t>26</a:t>
            </a:fld>
            <a:endParaRPr lang="en-GB" dirty="0"/>
          </a:p>
        </p:txBody>
      </p:sp>
    </p:spTree>
    <p:extLst>
      <p:ext uri="{BB962C8B-B14F-4D97-AF65-F5344CB8AC3E}">
        <p14:creationId xmlns:p14="http://schemas.microsoft.com/office/powerpoint/2010/main" val="2356346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Rectángulo 242"/>
          <p:cNvSpPr/>
          <p:nvPr/>
        </p:nvSpPr>
        <p:spPr>
          <a:xfrm>
            <a:off x="1616823" y="1226237"/>
            <a:ext cx="9152391" cy="5365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555573" y="65755"/>
            <a:ext cx="10515600" cy="1325563"/>
          </a:xfrm>
        </p:spPr>
        <p:txBody>
          <a:bodyPr vert="horz" lIns="91440" tIns="45720" rIns="91440" bIns="45720" rtlCol="0" anchor="ctr">
            <a:normAutofit/>
          </a:bodyPr>
          <a:lstStyle/>
          <a:p>
            <a:r>
              <a:rPr lang="es-ES" sz="3600" dirty="0">
                <a:solidFill>
                  <a:srgbClr val="AA70DA"/>
                </a:solidFill>
              </a:rPr>
              <a:t>3. Metodología</a:t>
            </a:r>
            <a:endParaRPr lang="en-GB" sz="3600" dirty="0">
              <a:solidFill>
                <a:srgbClr val="AA70DA"/>
              </a:solidFill>
            </a:endParaRPr>
          </a:p>
        </p:txBody>
      </p:sp>
      <p:grpSp>
        <p:nvGrpSpPr>
          <p:cNvPr id="240" name="Grupo 239"/>
          <p:cNvGrpSpPr/>
          <p:nvPr/>
        </p:nvGrpSpPr>
        <p:grpSpPr>
          <a:xfrm>
            <a:off x="1630951" y="1311152"/>
            <a:ext cx="9007634" cy="5227723"/>
            <a:chOff x="187023" y="1998672"/>
            <a:chExt cx="5773330" cy="3350643"/>
          </a:xfrm>
        </p:grpSpPr>
        <p:sp>
          <p:nvSpPr>
            <p:cNvPr id="109" name="CuadroTexto 108"/>
            <p:cNvSpPr txBox="1"/>
            <p:nvPr/>
          </p:nvSpPr>
          <p:spPr>
            <a:xfrm>
              <a:off x="4476498" y="4999885"/>
              <a:ext cx="1483855" cy="276172"/>
            </a:xfrm>
            <a:prstGeom prst="rect">
              <a:avLst/>
            </a:prstGeom>
            <a:noFill/>
            <a:ln>
              <a:noFill/>
            </a:ln>
          </p:spPr>
          <p:txBody>
            <a:bodyPr wrap="square" rtlCol="0">
              <a:spAutoFit/>
            </a:bodyPr>
            <a:lstStyle/>
            <a:p>
              <a:r>
                <a:rPr lang="es-ES" sz="2200" dirty="0" smtClean="0">
                  <a:solidFill>
                    <a:srgbClr val="7030A0"/>
                  </a:solidFill>
                  <a:latin typeface="Segoe UI Semibold" panose="020B0702040204020203" pitchFamily="34" charset="0"/>
                  <a:cs typeface="Segoe UI Semibold" panose="020B0702040204020203" pitchFamily="34" charset="0"/>
                </a:rPr>
                <a:t>Ø tubería</a:t>
              </a:r>
              <a:endParaRPr lang="es-ES" sz="2200" dirty="0">
                <a:solidFill>
                  <a:srgbClr val="7030A0"/>
                </a:solidFill>
                <a:latin typeface="Segoe UI Semibold" panose="020B0702040204020203" pitchFamily="34" charset="0"/>
                <a:cs typeface="Segoe UI Semibold" panose="020B0702040204020203" pitchFamily="34" charset="0"/>
              </a:endParaRPr>
            </a:p>
          </p:txBody>
        </p:sp>
        <p:grpSp>
          <p:nvGrpSpPr>
            <p:cNvPr id="239" name="Grupo 238"/>
            <p:cNvGrpSpPr/>
            <p:nvPr/>
          </p:nvGrpSpPr>
          <p:grpSpPr>
            <a:xfrm>
              <a:off x="187023" y="1998672"/>
              <a:ext cx="5678927" cy="3350643"/>
              <a:chOff x="187023" y="1998672"/>
              <a:chExt cx="5678927" cy="3350643"/>
            </a:xfrm>
          </p:grpSpPr>
          <p:sp>
            <p:nvSpPr>
              <p:cNvPr id="162" name="CuadroTexto 161"/>
              <p:cNvSpPr txBox="1"/>
              <p:nvPr/>
            </p:nvSpPr>
            <p:spPr>
              <a:xfrm>
                <a:off x="893894" y="1998672"/>
                <a:ext cx="4367898" cy="276172"/>
              </a:xfrm>
              <a:prstGeom prst="rect">
                <a:avLst/>
              </a:prstGeom>
              <a:noFill/>
            </p:spPr>
            <p:txBody>
              <a:bodyPr wrap="square" rtlCol="0">
                <a:spAutoFit/>
              </a:bodyPr>
              <a:lstStyle/>
              <a:p>
                <a:pPr algn="ctr"/>
                <a:r>
                  <a:rPr lang="es-ES" sz="2200" dirty="0" smtClean="0">
                    <a:solidFill>
                      <a:srgbClr val="8032C0"/>
                    </a:solidFill>
                    <a:latin typeface="Segoe UI Semibold" panose="020B0702040204020203" pitchFamily="34" charset="0"/>
                    <a:cs typeface="Segoe UI Semibold" panose="020B0702040204020203" pitchFamily="34" charset="0"/>
                  </a:rPr>
                  <a:t>Distribución de costes de una impulsión</a:t>
                </a:r>
                <a:endParaRPr lang="es-ES" sz="2200" dirty="0">
                  <a:solidFill>
                    <a:srgbClr val="8032C0"/>
                  </a:solidFill>
                  <a:latin typeface="Segoe UI Semibold" panose="020B0702040204020203" pitchFamily="34" charset="0"/>
                  <a:cs typeface="Segoe UI Semibold" panose="020B0702040204020203" pitchFamily="34" charset="0"/>
                </a:endParaRPr>
              </a:p>
            </p:txBody>
          </p:sp>
          <p:cxnSp>
            <p:nvCxnSpPr>
              <p:cNvPr id="163" name="Conector recto 162"/>
              <p:cNvCxnSpPr/>
              <p:nvPr/>
            </p:nvCxnSpPr>
            <p:spPr>
              <a:xfrm>
                <a:off x="636186" y="2361038"/>
                <a:ext cx="4721723"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238" name="Grupo 237"/>
              <p:cNvGrpSpPr/>
              <p:nvPr/>
            </p:nvGrpSpPr>
            <p:grpSpPr>
              <a:xfrm>
                <a:off x="187023" y="2514001"/>
                <a:ext cx="5678927" cy="2835314"/>
                <a:chOff x="187023" y="2514001"/>
                <a:chExt cx="5678927" cy="2835314"/>
              </a:xfrm>
            </p:grpSpPr>
            <p:cxnSp>
              <p:nvCxnSpPr>
                <p:cNvPr id="142" name="Conector recto 141"/>
                <p:cNvCxnSpPr>
                  <a:endCxn id="141" idx="2"/>
                </p:cNvCxnSpPr>
                <p:nvPr/>
              </p:nvCxnSpPr>
              <p:spPr>
                <a:xfrm flipV="1">
                  <a:off x="2903773" y="3871290"/>
                  <a:ext cx="1909" cy="1097055"/>
                </a:xfrm>
                <a:prstGeom prst="line">
                  <a:avLst/>
                </a:prstGeom>
                <a:ln w="28575">
                  <a:solidFill>
                    <a:srgbClr val="88CC00"/>
                  </a:solidFill>
                  <a:prstDash val="sysDash"/>
                </a:ln>
              </p:spPr>
              <p:style>
                <a:lnRef idx="1">
                  <a:schemeClr val="accent1"/>
                </a:lnRef>
                <a:fillRef idx="0">
                  <a:schemeClr val="accent1"/>
                </a:fillRef>
                <a:effectRef idx="0">
                  <a:schemeClr val="accent1"/>
                </a:effectRef>
                <a:fontRef idx="minor">
                  <a:schemeClr val="tx1"/>
                </a:fontRef>
              </p:style>
            </p:cxnSp>
            <p:cxnSp>
              <p:nvCxnSpPr>
                <p:cNvPr id="143" name="Conector recto 142"/>
                <p:cNvCxnSpPr/>
                <p:nvPr/>
              </p:nvCxnSpPr>
              <p:spPr>
                <a:xfrm flipH="1">
                  <a:off x="1268288" y="3800520"/>
                  <a:ext cx="1684134" cy="0"/>
                </a:xfrm>
                <a:prstGeom prst="line">
                  <a:avLst/>
                </a:prstGeom>
                <a:ln w="28575">
                  <a:solidFill>
                    <a:srgbClr val="88CC00"/>
                  </a:solidFill>
                  <a:prstDash val="sysDash"/>
                </a:ln>
              </p:spPr>
              <p:style>
                <a:lnRef idx="1">
                  <a:schemeClr val="accent1"/>
                </a:lnRef>
                <a:fillRef idx="0">
                  <a:schemeClr val="accent1"/>
                </a:fillRef>
                <a:effectRef idx="0">
                  <a:schemeClr val="accent1"/>
                </a:effectRef>
                <a:fontRef idx="minor">
                  <a:schemeClr val="tx1"/>
                </a:fontRef>
              </p:style>
            </p:cxnSp>
            <p:sp>
              <p:nvSpPr>
                <p:cNvPr id="28" name="Forma libre 27"/>
                <p:cNvSpPr/>
                <p:nvPr/>
              </p:nvSpPr>
              <p:spPr>
                <a:xfrm>
                  <a:off x="1523675" y="2607309"/>
                  <a:ext cx="3366053" cy="1184886"/>
                </a:xfrm>
                <a:custGeom>
                  <a:avLst/>
                  <a:gdLst>
                    <a:gd name="connsiteX0" fmla="*/ 0 w 3366053"/>
                    <a:gd name="connsiteY0" fmla="*/ 357809 h 1184886"/>
                    <a:gd name="connsiteX1" fmla="*/ 1497496 w 3366053"/>
                    <a:gd name="connsiteY1" fmla="*/ 1179444 h 1184886"/>
                    <a:gd name="connsiteX2" fmla="*/ 3366053 w 3366053"/>
                    <a:gd name="connsiteY2" fmla="*/ 0 h 1184886"/>
                  </a:gdLst>
                  <a:ahLst/>
                  <a:cxnLst>
                    <a:cxn ang="0">
                      <a:pos x="connsiteX0" y="connsiteY0"/>
                    </a:cxn>
                    <a:cxn ang="0">
                      <a:pos x="connsiteX1" y="connsiteY1"/>
                    </a:cxn>
                    <a:cxn ang="0">
                      <a:pos x="connsiteX2" y="connsiteY2"/>
                    </a:cxn>
                  </a:cxnLst>
                  <a:rect l="l" t="t" r="r" b="b"/>
                  <a:pathLst>
                    <a:path w="3366053" h="1184886">
                      <a:moveTo>
                        <a:pt x="0" y="357809"/>
                      </a:moveTo>
                      <a:cubicBezTo>
                        <a:pt x="468243" y="798444"/>
                        <a:pt x="936487" y="1239079"/>
                        <a:pt x="1497496" y="1179444"/>
                      </a:cubicBezTo>
                      <a:cubicBezTo>
                        <a:pt x="2058505" y="1119809"/>
                        <a:pt x="2712279" y="559904"/>
                        <a:pt x="3366053" y="0"/>
                      </a:cubicBezTo>
                    </a:path>
                  </a:pathLst>
                </a:custGeom>
                <a:ln w="28575">
                  <a:solidFill>
                    <a:srgbClr val="9933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00">
                    <a:solidFill>
                      <a:schemeClr val="tx1"/>
                    </a:solidFill>
                  </a:endParaRPr>
                </a:p>
              </p:txBody>
            </p:sp>
            <p:sp>
              <p:nvSpPr>
                <p:cNvPr id="200" name="Forma libre 199"/>
                <p:cNvSpPr/>
                <p:nvPr/>
              </p:nvSpPr>
              <p:spPr>
                <a:xfrm>
                  <a:off x="1560543" y="2778945"/>
                  <a:ext cx="3432313" cy="1842052"/>
                </a:xfrm>
                <a:custGeom>
                  <a:avLst/>
                  <a:gdLst>
                    <a:gd name="connsiteX0" fmla="*/ 0 w 3432313"/>
                    <a:gd name="connsiteY0" fmla="*/ 1842052 h 1842052"/>
                    <a:gd name="connsiteX1" fmla="*/ 2199861 w 3432313"/>
                    <a:gd name="connsiteY1" fmla="*/ 1325217 h 1842052"/>
                    <a:gd name="connsiteX2" fmla="*/ 3432313 w 3432313"/>
                    <a:gd name="connsiteY2" fmla="*/ 0 h 1842052"/>
                  </a:gdLst>
                  <a:ahLst/>
                  <a:cxnLst>
                    <a:cxn ang="0">
                      <a:pos x="connsiteX0" y="connsiteY0"/>
                    </a:cxn>
                    <a:cxn ang="0">
                      <a:pos x="connsiteX1" y="connsiteY1"/>
                    </a:cxn>
                    <a:cxn ang="0">
                      <a:pos x="connsiteX2" y="connsiteY2"/>
                    </a:cxn>
                  </a:cxnLst>
                  <a:rect l="l" t="t" r="r" b="b"/>
                  <a:pathLst>
                    <a:path w="3432313" h="1842052">
                      <a:moveTo>
                        <a:pt x="0" y="1842052"/>
                      </a:moveTo>
                      <a:cubicBezTo>
                        <a:pt x="813904" y="1737139"/>
                        <a:pt x="1627809" y="1632226"/>
                        <a:pt x="2199861" y="1325217"/>
                      </a:cubicBezTo>
                      <a:cubicBezTo>
                        <a:pt x="2771913" y="1018208"/>
                        <a:pt x="3102113" y="509104"/>
                        <a:pt x="3432313" y="0"/>
                      </a:cubicBezTo>
                    </a:path>
                  </a:pathLst>
                </a:cu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00">
                    <a:solidFill>
                      <a:schemeClr val="tx1"/>
                    </a:solidFill>
                  </a:endParaRPr>
                </a:p>
              </p:txBody>
            </p:sp>
            <p:sp>
              <p:nvSpPr>
                <p:cNvPr id="201" name="Forma libre 200"/>
                <p:cNvSpPr/>
                <p:nvPr/>
              </p:nvSpPr>
              <p:spPr>
                <a:xfrm rot="21405704">
                  <a:off x="1606446" y="3571084"/>
                  <a:ext cx="3078725" cy="1241267"/>
                </a:xfrm>
                <a:custGeom>
                  <a:avLst/>
                  <a:gdLst>
                    <a:gd name="connsiteX0" fmla="*/ 0 w 3220279"/>
                    <a:gd name="connsiteY0" fmla="*/ 0 h 1272209"/>
                    <a:gd name="connsiteX1" fmla="*/ 742122 w 3220279"/>
                    <a:gd name="connsiteY1" fmla="*/ 821635 h 1272209"/>
                    <a:gd name="connsiteX2" fmla="*/ 3220279 w 3220279"/>
                    <a:gd name="connsiteY2" fmla="*/ 1272209 h 1272209"/>
                  </a:gdLst>
                  <a:ahLst/>
                  <a:cxnLst>
                    <a:cxn ang="0">
                      <a:pos x="connsiteX0" y="connsiteY0"/>
                    </a:cxn>
                    <a:cxn ang="0">
                      <a:pos x="connsiteX1" y="connsiteY1"/>
                    </a:cxn>
                    <a:cxn ang="0">
                      <a:pos x="connsiteX2" y="connsiteY2"/>
                    </a:cxn>
                  </a:cxnLst>
                  <a:rect l="l" t="t" r="r" b="b"/>
                  <a:pathLst>
                    <a:path w="3220279" h="1272209">
                      <a:moveTo>
                        <a:pt x="0" y="0"/>
                      </a:moveTo>
                      <a:cubicBezTo>
                        <a:pt x="102704" y="304800"/>
                        <a:pt x="205409" y="609600"/>
                        <a:pt x="742122" y="821635"/>
                      </a:cubicBezTo>
                      <a:cubicBezTo>
                        <a:pt x="1278835" y="1033670"/>
                        <a:pt x="2249557" y="1152939"/>
                        <a:pt x="3220279" y="1272209"/>
                      </a:cubicBezTo>
                    </a:path>
                  </a:pathLst>
                </a:custGeom>
                <a:ln w="28575">
                  <a:solidFill>
                    <a:srgbClr val="C1438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00">
                    <a:solidFill>
                      <a:schemeClr val="tx1"/>
                    </a:solidFill>
                  </a:endParaRPr>
                </a:p>
              </p:txBody>
            </p:sp>
            <p:grpSp>
              <p:nvGrpSpPr>
                <p:cNvPr id="204" name="Grupo 203"/>
                <p:cNvGrpSpPr/>
                <p:nvPr/>
              </p:nvGrpSpPr>
              <p:grpSpPr>
                <a:xfrm>
                  <a:off x="1689561" y="3087369"/>
                  <a:ext cx="2494219" cy="1915972"/>
                  <a:chOff x="1560253" y="3820250"/>
                  <a:chExt cx="2494219" cy="1915972"/>
                </a:xfrm>
              </p:grpSpPr>
              <p:cxnSp>
                <p:nvCxnSpPr>
                  <p:cNvPr id="156" name="Conector recto 155"/>
                  <p:cNvCxnSpPr>
                    <a:endCxn id="134" idx="2"/>
                  </p:cNvCxnSpPr>
                  <p:nvPr/>
                </p:nvCxnSpPr>
                <p:spPr>
                  <a:xfrm flipH="1" flipV="1">
                    <a:off x="2144395" y="4361227"/>
                    <a:ext cx="14682" cy="1374995"/>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flipV="1">
                    <a:off x="1560253" y="3820250"/>
                    <a:ext cx="1" cy="1875106"/>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Conector recto 157"/>
                  <p:cNvCxnSpPr>
                    <a:endCxn id="133" idx="2"/>
                  </p:cNvCxnSpPr>
                  <p:nvPr/>
                </p:nvCxnSpPr>
                <p:spPr>
                  <a:xfrm flipV="1">
                    <a:off x="1846912" y="4145274"/>
                    <a:ext cx="7716" cy="154811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Conector recto 158"/>
                  <p:cNvCxnSpPr>
                    <a:endCxn id="139" idx="2"/>
                  </p:cNvCxnSpPr>
                  <p:nvPr/>
                </p:nvCxnSpPr>
                <p:spPr>
                  <a:xfrm flipH="1" flipV="1">
                    <a:off x="3431709" y="4393370"/>
                    <a:ext cx="2767" cy="132185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Conector recto 159"/>
                  <p:cNvCxnSpPr>
                    <a:endCxn id="210" idx="2"/>
                  </p:cNvCxnSpPr>
                  <p:nvPr/>
                </p:nvCxnSpPr>
                <p:spPr>
                  <a:xfrm flipH="1" flipV="1">
                    <a:off x="3744554" y="4182286"/>
                    <a:ext cx="8005" cy="1526317"/>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Conector recto 160"/>
                  <p:cNvCxnSpPr>
                    <a:endCxn id="211" idx="2"/>
                  </p:cNvCxnSpPr>
                  <p:nvPr/>
                </p:nvCxnSpPr>
                <p:spPr>
                  <a:xfrm flipV="1">
                    <a:off x="4051926" y="3967531"/>
                    <a:ext cx="2546" cy="1751418"/>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Conector recto 201"/>
                  <p:cNvCxnSpPr>
                    <a:endCxn id="138" idx="2"/>
                  </p:cNvCxnSpPr>
                  <p:nvPr/>
                </p:nvCxnSpPr>
                <p:spPr>
                  <a:xfrm flipH="1" flipV="1">
                    <a:off x="3110377" y="4518445"/>
                    <a:ext cx="779" cy="1216728"/>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Conector recto 202"/>
                  <p:cNvCxnSpPr>
                    <a:endCxn id="137" idx="2"/>
                  </p:cNvCxnSpPr>
                  <p:nvPr/>
                </p:nvCxnSpPr>
                <p:spPr>
                  <a:xfrm flipH="1" flipV="1">
                    <a:off x="2463938" y="4508815"/>
                    <a:ext cx="8613" cy="1183983"/>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5" name="Grupo 104"/>
                <p:cNvGrpSpPr/>
                <p:nvPr/>
              </p:nvGrpSpPr>
              <p:grpSpPr>
                <a:xfrm>
                  <a:off x="1123009" y="2649312"/>
                  <a:ext cx="4045597" cy="2507846"/>
                  <a:chOff x="3251557" y="2743601"/>
                  <a:chExt cx="2869759" cy="1853975"/>
                </a:xfrm>
              </p:grpSpPr>
              <p:cxnSp>
                <p:nvCxnSpPr>
                  <p:cNvPr id="154" name="Conector recto de flecha 153"/>
                  <p:cNvCxnSpPr/>
                  <p:nvPr/>
                </p:nvCxnSpPr>
                <p:spPr>
                  <a:xfrm flipH="1" flipV="1">
                    <a:off x="3351867" y="2743601"/>
                    <a:ext cx="0" cy="1853975"/>
                  </a:xfrm>
                  <a:prstGeom prst="straightConnector1">
                    <a:avLst/>
                  </a:prstGeom>
                  <a:ln w="19050">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155" name="Conector recto de flecha 154"/>
                  <p:cNvCxnSpPr/>
                  <p:nvPr/>
                </p:nvCxnSpPr>
                <p:spPr>
                  <a:xfrm>
                    <a:off x="3251557" y="4476083"/>
                    <a:ext cx="2869759" cy="5274"/>
                  </a:xfrm>
                  <a:prstGeom prst="straightConnector1">
                    <a:avLst/>
                  </a:prstGeom>
                  <a:ln w="19050">
                    <a:solidFill>
                      <a:srgbClr val="7030A0"/>
                    </a:solidFill>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107" name="Grupo 106"/>
                <p:cNvGrpSpPr/>
                <p:nvPr/>
              </p:nvGrpSpPr>
              <p:grpSpPr>
                <a:xfrm>
                  <a:off x="1689134" y="4960506"/>
                  <a:ext cx="3072707" cy="87840"/>
                  <a:chOff x="3652001" y="4462622"/>
                  <a:chExt cx="2179636" cy="57347"/>
                </a:xfrm>
              </p:grpSpPr>
              <p:cxnSp>
                <p:nvCxnSpPr>
                  <p:cNvPr id="144" name="Conector recto 143"/>
                  <p:cNvCxnSpPr/>
                  <p:nvPr/>
                </p:nvCxnSpPr>
                <p:spPr>
                  <a:xfrm flipH="1" flipV="1">
                    <a:off x="4974389" y="4462622"/>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45" name="Conector recto 144"/>
                  <p:cNvCxnSpPr/>
                  <p:nvPr/>
                </p:nvCxnSpPr>
                <p:spPr>
                  <a:xfrm flipH="1" flipV="1">
                    <a:off x="5205370" y="4463588"/>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46" name="Conector recto 145"/>
                  <p:cNvCxnSpPr/>
                  <p:nvPr/>
                </p:nvCxnSpPr>
                <p:spPr>
                  <a:xfrm flipH="1" flipV="1">
                    <a:off x="5417299" y="4462622"/>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47" name="Conector recto 146"/>
                  <p:cNvCxnSpPr/>
                  <p:nvPr/>
                </p:nvCxnSpPr>
                <p:spPr>
                  <a:xfrm flipH="1" flipV="1">
                    <a:off x="5631612" y="4462622"/>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48" name="Conector recto 147"/>
                  <p:cNvCxnSpPr/>
                  <p:nvPr/>
                </p:nvCxnSpPr>
                <p:spPr>
                  <a:xfrm flipH="1" flipV="1">
                    <a:off x="3856789" y="4462622"/>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49" name="Conector recto 148"/>
                  <p:cNvCxnSpPr/>
                  <p:nvPr/>
                </p:nvCxnSpPr>
                <p:spPr>
                  <a:xfrm flipH="1" flipV="1">
                    <a:off x="4087770" y="4463588"/>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50" name="Conector recto 149"/>
                  <p:cNvCxnSpPr/>
                  <p:nvPr/>
                </p:nvCxnSpPr>
                <p:spPr>
                  <a:xfrm flipH="1" flipV="1">
                    <a:off x="4299699" y="4462622"/>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51" name="Conector recto 150"/>
                  <p:cNvCxnSpPr/>
                  <p:nvPr/>
                </p:nvCxnSpPr>
                <p:spPr>
                  <a:xfrm flipH="1" flipV="1">
                    <a:off x="4754275" y="4463181"/>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52" name="Conector recto 151"/>
                  <p:cNvCxnSpPr/>
                  <p:nvPr/>
                </p:nvCxnSpPr>
                <p:spPr>
                  <a:xfrm flipH="1" flipV="1">
                    <a:off x="3652001" y="4463588"/>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153" name="Conector recto 152"/>
                  <p:cNvCxnSpPr/>
                  <p:nvPr/>
                </p:nvCxnSpPr>
                <p:spPr>
                  <a:xfrm flipH="1" flipV="1">
                    <a:off x="5831637" y="4465969"/>
                    <a:ext cx="0" cy="54000"/>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grpSp>
            <p:sp>
              <p:nvSpPr>
                <p:cNvPr id="108" name="CuadroTexto 107"/>
                <p:cNvSpPr txBox="1"/>
                <p:nvPr/>
              </p:nvSpPr>
              <p:spPr>
                <a:xfrm>
                  <a:off x="626183" y="2514001"/>
                  <a:ext cx="993651" cy="276172"/>
                </a:xfrm>
                <a:prstGeom prst="rect">
                  <a:avLst/>
                </a:prstGeom>
                <a:noFill/>
              </p:spPr>
              <p:txBody>
                <a:bodyPr wrap="square" rtlCol="0">
                  <a:spAutoFit/>
                </a:bodyPr>
                <a:lstStyle/>
                <a:p>
                  <a:r>
                    <a:rPr lang="es-ES" sz="2200" dirty="0" smtClean="0">
                      <a:solidFill>
                        <a:srgbClr val="7030A0"/>
                      </a:solidFill>
                      <a:latin typeface="Segoe UI Semibold" panose="020B0702040204020203" pitchFamily="34" charset="0"/>
                      <a:cs typeface="Segoe UI Semibold" panose="020B0702040204020203" pitchFamily="34" charset="0"/>
                    </a:rPr>
                    <a:t>Coste</a:t>
                  </a:r>
                  <a:endParaRPr lang="es-ES" sz="2200" dirty="0">
                    <a:solidFill>
                      <a:srgbClr val="7030A0"/>
                    </a:solidFill>
                    <a:latin typeface="Segoe UI Semibold" panose="020B0702040204020203" pitchFamily="34" charset="0"/>
                    <a:cs typeface="Segoe UI Semibold" panose="020B0702040204020203" pitchFamily="34" charset="0"/>
                  </a:endParaRPr>
                </a:p>
              </p:txBody>
            </p:sp>
            <p:sp>
              <p:nvSpPr>
                <p:cNvPr id="110" name="CuadroTexto 109"/>
                <p:cNvSpPr txBox="1"/>
                <p:nvPr/>
              </p:nvSpPr>
              <p:spPr>
                <a:xfrm>
                  <a:off x="1417467" y="4989226"/>
                  <a:ext cx="618205" cy="276172"/>
                </a:xfrm>
                <a:prstGeom prst="rect">
                  <a:avLst/>
                </a:prstGeom>
                <a:noFill/>
              </p:spPr>
              <p:txBody>
                <a:bodyPr wrap="square" rtlCol="0">
                  <a:spAutoFit/>
                </a:bodyPr>
                <a:lstStyle/>
                <a:p>
                  <a:r>
                    <a:rPr lang="en-US" sz="2200" dirty="0" smtClean="0">
                      <a:solidFill>
                        <a:srgbClr val="7030A0"/>
                      </a:solidFill>
                      <a:latin typeface="Segoe UI Semibold" panose="020B0702040204020203" pitchFamily="34" charset="0"/>
                      <a:cs typeface="Segoe UI Semibold" panose="020B0702040204020203" pitchFamily="34" charset="0"/>
                    </a:rPr>
                    <a:t>Ø1</a:t>
                  </a:r>
                  <a:endParaRPr lang="en-US" sz="2200" dirty="0">
                    <a:solidFill>
                      <a:srgbClr val="7030A0"/>
                    </a:solidFill>
                    <a:latin typeface="Segoe UI Semibold" panose="020B0702040204020203" pitchFamily="34" charset="0"/>
                    <a:cs typeface="Segoe UI Semibold" panose="020B0702040204020203" pitchFamily="34" charset="0"/>
                  </a:endParaRPr>
                </a:p>
              </p:txBody>
            </p:sp>
            <p:sp>
              <p:nvSpPr>
                <p:cNvPr id="111" name="CuadroTexto 110"/>
                <p:cNvSpPr txBox="1"/>
                <p:nvPr/>
              </p:nvSpPr>
              <p:spPr>
                <a:xfrm>
                  <a:off x="1761978" y="4990765"/>
                  <a:ext cx="618205" cy="276172"/>
                </a:xfrm>
                <a:prstGeom prst="rect">
                  <a:avLst/>
                </a:prstGeom>
                <a:noFill/>
              </p:spPr>
              <p:txBody>
                <a:bodyPr wrap="square" rtlCol="0">
                  <a:spAutoFit/>
                </a:bodyPr>
                <a:lstStyle/>
                <a:p>
                  <a:r>
                    <a:rPr lang="en-US" sz="2200" dirty="0" smtClean="0">
                      <a:solidFill>
                        <a:srgbClr val="7030A0"/>
                      </a:solidFill>
                      <a:latin typeface="Segoe UI Semibold" panose="020B0702040204020203" pitchFamily="34" charset="0"/>
                      <a:cs typeface="Segoe UI Semibold" panose="020B0702040204020203" pitchFamily="34" charset="0"/>
                    </a:rPr>
                    <a:t>Ø2</a:t>
                  </a:r>
                  <a:endParaRPr lang="en-US" sz="2200" dirty="0">
                    <a:solidFill>
                      <a:srgbClr val="7030A0"/>
                    </a:solidFill>
                    <a:latin typeface="Segoe UI Semibold" panose="020B0702040204020203" pitchFamily="34" charset="0"/>
                    <a:cs typeface="Segoe UI Semibold" panose="020B0702040204020203" pitchFamily="34" charset="0"/>
                  </a:endParaRPr>
                </a:p>
              </p:txBody>
            </p:sp>
            <p:sp>
              <p:nvSpPr>
                <p:cNvPr id="112" name="CuadroTexto 111"/>
                <p:cNvSpPr txBox="1"/>
                <p:nvPr/>
              </p:nvSpPr>
              <p:spPr>
                <a:xfrm>
                  <a:off x="2404570" y="5073143"/>
                  <a:ext cx="982506" cy="276172"/>
                </a:xfrm>
                <a:prstGeom prst="rect">
                  <a:avLst/>
                </a:prstGeom>
                <a:noFill/>
              </p:spPr>
              <p:txBody>
                <a:bodyPr wrap="square" rtlCol="0">
                  <a:spAutoFit/>
                </a:bodyPr>
                <a:lstStyle/>
                <a:p>
                  <a:pPr algn="ctr"/>
                  <a:r>
                    <a:rPr lang="es-ES" sz="2200" dirty="0" smtClean="0">
                      <a:solidFill>
                        <a:srgbClr val="699E00"/>
                      </a:solidFill>
                      <a:latin typeface="Segoe UI Semibold" panose="020B0702040204020203" pitchFamily="34" charset="0"/>
                      <a:cs typeface="Segoe UI Semibold" panose="020B0702040204020203" pitchFamily="34" charset="0"/>
                    </a:rPr>
                    <a:t>Ø óptimo</a:t>
                  </a:r>
                  <a:endParaRPr lang="es-ES" sz="2200" dirty="0">
                    <a:solidFill>
                      <a:srgbClr val="699E00"/>
                    </a:solidFill>
                    <a:latin typeface="Segoe UI Semibold" panose="020B0702040204020203" pitchFamily="34" charset="0"/>
                    <a:cs typeface="Segoe UI Semibold" panose="020B0702040204020203" pitchFamily="34" charset="0"/>
                  </a:endParaRPr>
                </a:p>
              </p:txBody>
            </p:sp>
            <p:sp>
              <p:nvSpPr>
                <p:cNvPr id="113" name="CuadroTexto 112"/>
                <p:cNvSpPr txBox="1"/>
                <p:nvPr/>
              </p:nvSpPr>
              <p:spPr>
                <a:xfrm>
                  <a:off x="187023" y="3470268"/>
                  <a:ext cx="1129597" cy="493164"/>
                </a:xfrm>
                <a:prstGeom prst="rect">
                  <a:avLst/>
                </a:prstGeom>
                <a:noFill/>
              </p:spPr>
              <p:txBody>
                <a:bodyPr wrap="square" rtlCol="0">
                  <a:spAutoFit/>
                </a:bodyPr>
                <a:lstStyle/>
                <a:p>
                  <a:pPr algn="ctr"/>
                  <a:r>
                    <a:rPr lang="es-ES" sz="2200" dirty="0" smtClean="0">
                      <a:solidFill>
                        <a:srgbClr val="699E00"/>
                      </a:solidFill>
                      <a:latin typeface="Segoe UI Semibold" panose="020B0702040204020203" pitchFamily="34" charset="0"/>
                      <a:cs typeface="Segoe UI Semibold" panose="020B0702040204020203" pitchFamily="34" charset="0"/>
                    </a:rPr>
                    <a:t>Mínimo coste total</a:t>
                  </a:r>
                  <a:endParaRPr lang="es-ES" sz="2200" dirty="0">
                    <a:solidFill>
                      <a:srgbClr val="699E00"/>
                    </a:solidFill>
                    <a:latin typeface="Segoe UI Semibold" panose="020B0702040204020203" pitchFamily="34" charset="0"/>
                    <a:cs typeface="Segoe UI Semibold" panose="020B0702040204020203" pitchFamily="34" charset="0"/>
                  </a:endParaRPr>
                </a:p>
              </p:txBody>
            </p:sp>
            <p:sp>
              <p:nvSpPr>
                <p:cNvPr id="115" name="Elipse 114"/>
                <p:cNvSpPr/>
                <p:nvPr/>
              </p:nvSpPr>
              <p:spPr>
                <a:xfrm>
                  <a:off x="2243000" y="4358046"/>
                  <a:ext cx="76126" cy="82713"/>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16" name="Elipse 115"/>
                <p:cNvSpPr/>
                <p:nvPr/>
              </p:nvSpPr>
              <p:spPr>
                <a:xfrm>
                  <a:off x="1934324" y="4198601"/>
                  <a:ext cx="76126" cy="82713"/>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17" name="Elipse 116"/>
                <p:cNvSpPr/>
                <p:nvPr/>
              </p:nvSpPr>
              <p:spPr>
                <a:xfrm>
                  <a:off x="1643834" y="3860806"/>
                  <a:ext cx="64452" cy="77916"/>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18" name="Elipse 117"/>
                <p:cNvSpPr/>
                <p:nvPr/>
              </p:nvSpPr>
              <p:spPr>
                <a:xfrm>
                  <a:off x="2563796" y="4459562"/>
                  <a:ext cx="76126" cy="82713"/>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19" name="Elipse 118"/>
                <p:cNvSpPr/>
                <p:nvPr/>
              </p:nvSpPr>
              <p:spPr>
                <a:xfrm>
                  <a:off x="2857760" y="4508579"/>
                  <a:ext cx="76126" cy="82713"/>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20" name="Elipse 119"/>
                <p:cNvSpPr/>
                <p:nvPr/>
              </p:nvSpPr>
              <p:spPr>
                <a:xfrm>
                  <a:off x="3191837" y="4549935"/>
                  <a:ext cx="76126" cy="82713"/>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21" name="Elipse 120"/>
                <p:cNvSpPr/>
                <p:nvPr/>
              </p:nvSpPr>
              <p:spPr>
                <a:xfrm>
                  <a:off x="4131249" y="3764381"/>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22" name="Elipse 121"/>
                <p:cNvSpPr/>
                <p:nvPr/>
              </p:nvSpPr>
              <p:spPr>
                <a:xfrm>
                  <a:off x="3828724" y="3984706"/>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23" name="Elipse 122"/>
                <p:cNvSpPr/>
                <p:nvPr/>
              </p:nvSpPr>
              <p:spPr>
                <a:xfrm>
                  <a:off x="3526492" y="4154045"/>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24" name="Elipse 123"/>
                <p:cNvSpPr/>
                <p:nvPr/>
              </p:nvSpPr>
              <p:spPr>
                <a:xfrm>
                  <a:off x="2566343" y="4414121"/>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25" name="Elipse 124"/>
                <p:cNvSpPr/>
                <p:nvPr/>
              </p:nvSpPr>
              <p:spPr>
                <a:xfrm>
                  <a:off x="1923503" y="4508579"/>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26" name="Elipse 125"/>
                <p:cNvSpPr/>
                <p:nvPr/>
              </p:nvSpPr>
              <p:spPr>
                <a:xfrm>
                  <a:off x="1658138" y="4553364"/>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27" name="Elipse 126"/>
                <p:cNvSpPr/>
                <p:nvPr/>
              </p:nvSpPr>
              <p:spPr>
                <a:xfrm>
                  <a:off x="3198245" y="4263662"/>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cxnSp>
              <p:nvCxnSpPr>
                <p:cNvPr id="128" name="Conector recto 127"/>
                <p:cNvCxnSpPr/>
                <p:nvPr/>
              </p:nvCxnSpPr>
              <p:spPr>
                <a:xfrm flipH="1" flipV="1">
                  <a:off x="2903532" y="4964882"/>
                  <a:ext cx="0" cy="8271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29" name="CuadroTexto 128"/>
                <p:cNvSpPr txBox="1"/>
                <p:nvPr/>
              </p:nvSpPr>
              <p:spPr>
                <a:xfrm>
                  <a:off x="3615227" y="2632612"/>
                  <a:ext cx="1048650" cy="276172"/>
                </a:xfrm>
                <a:prstGeom prst="rect">
                  <a:avLst/>
                </a:prstGeom>
                <a:noFill/>
              </p:spPr>
              <p:txBody>
                <a:bodyPr wrap="square" rtlCol="0">
                  <a:spAutoFit/>
                </a:bodyPr>
                <a:lstStyle/>
                <a:p>
                  <a:pPr algn="ctr"/>
                  <a:r>
                    <a:rPr lang="es-ES" sz="2200" dirty="0" smtClean="0">
                      <a:solidFill>
                        <a:srgbClr val="9933FF"/>
                      </a:solidFill>
                      <a:latin typeface="Segoe UI Semibold" panose="020B0702040204020203" pitchFamily="34" charset="0"/>
                      <a:cs typeface="Segoe UI Semibold" panose="020B0702040204020203" pitchFamily="34" charset="0"/>
                    </a:rPr>
                    <a:t>Coste total</a:t>
                  </a:r>
                  <a:endParaRPr lang="es-ES" sz="2200" dirty="0">
                    <a:solidFill>
                      <a:srgbClr val="9933FF"/>
                    </a:solidFill>
                    <a:latin typeface="Segoe UI Semibold" panose="020B0702040204020203" pitchFamily="34" charset="0"/>
                    <a:cs typeface="Segoe UI Semibold" panose="020B0702040204020203" pitchFamily="34" charset="0"/>
                  </a:endParaRPr>
                </a:p>
              </p:txBody>
            </p:sp>
            <p:sp>
              <p:nvSpPr>
                <p:cNvPr id="130" name="CuadroTexto 129"/>
                <p:cNvSpPr txBox="1"/>
                <p:nvPr/>
              </p:nvSpPr>
              <p:spPr>
                <a:xfrm>
                  <a:off x="4373599" y="3208967"/>
                  <a:ext cx="1492351" cy="493164"/>
                </a:xfrm>
                <a:prstGeom prst="rect">
                  <a:avLst/>
                </a:prstGeom>
                <a:noFill/>
              </p:spPr>
              <p:txBody>
                <a:bodyPr wrap="square" rtlCol="0">
                  <a:spAutoFit/>
                </a:bodyPr>
                <a:lstStyle/>
                <a:p>
                  <a:pPr algn="ctr"/>
                  <a:r>
                    <a:rPr lang="es-ES" sz="2200" dirty="0" smtClean="0">
                      <a:solidFill>
                        <a:srgbClr val="00B0F0"/>
                      </a:solidFill>
                      <a:latin typeface="Segoe UI Semibold" panose="020B0702040204020203" pitchFamily="34" charset="0"/>
                      <a:cs typeface="Segoe UI Semibold" panose="020B0702040204020203" pitchFamily="34" charset="0"/>
                    </a:rPr>
                    <a:t>Coste de construcción</a:t>
                  </a:r>
                  <a:endParaRPr lang="es-ES" sz="2200" dirty="0">
                    <a:solidFill>
                      <a:srgbClr val="00B0F0"/>
                    </a:solidFill>
                    <a:latin typeface="Segoe UI Semibold" panose="020B0702040204020203" pitchFamily="34" charset="0"/>
                    <a:cs typeface="Segoe UI Semibold" panose="020B0702040204020203" pitchFamily="34" charset="0"/>
                  </a:endParaRPr>
                </a:p>
              </p:txBody>
            </p:sp>
            <p:sp>
              <p:nvSpPr>
                <p:cNvPr id="131" name="CuadroTexto 130"/>
                <p:cNvSpPr txBox="1"/>
                <p:nvPr/>
              </p:nvSpPr>
              <p:spPr>
                <a:xfrm>
                  <a:off x="4265048" y="4189370"/>
                  <a:ext cx="1278827" cy="493164"/>
                </a:xfrm>
                <a:prstGeom prst="rect">
                  <a:avLst/>
                </a:prstGeom>
                <a:noFill/>
              </p:spPr>
              <p:txBody>
                <a:bodyPr wrap="square" rtlCol="0">
                  <a:spAutoFit/>
                </a:bodyPr>
                <a:lstStyle/>
                <a:p>
                  <a:pPr algn="ctr"/>
                  <a:r>
                    <a:rPr lang="es-ES" sz="2200" dirty="0" smtClean="0">
                      <a:solidFill>
                        <a:srgbClr val="C14382"/>
                      </a:solidFill>
                      <a:latin typeface="Segoe UI Semibold" panose="020B0702040204020203" pitchFamily="34" charset="0"/>
                      <a:cs typeface="Segoe UI Semibold" panose="020B0702040204020203" pitchFamily="34" charset="0"/>
                    </a:rPr>
                    <a:t>Coste de bombeo</a:t>
                  </a:r>
                  <a:endParaRPr lang="es-ES" sz="2200" dirty="0">
                    <a:solidFill>
                      <a:srgbClr val="C14382"/>
                    </a:solidFill>
                    <a:latin typeface="Segoe UI Semibold" panose="020B0702040204020203" pitchFamily="34" charset="0"/>
                    <a:cs typeface="Segoe UI Semibold" panose="020B0702040204020203" pitchFamily="34" charset="0"/>
                  </a:endParaRPr>
                </a:p>
              </p:txBody>
            </p:sp>
            <p:sp>
              <p:nvSpPr>
                <p:cNvPr id="133" name="1 Rectángulo"/>
                <p:cNvSpPr/>
                <p:nvPr/>
              </p:nvSpPr>
              <p:spPr>
                <a:xfrm>
                  <a:off x="1939768" y="3315109"/>
                  <a:ext cx="88337" cy="97285"/>
                </a:xfrm>
                <a:prstGeom prst="rect">
                  <a:avLst/>
                </a:prstGeom>
                <a:solidFill>
                  <a:srgbClr val="BC8F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34" name="65 Rectángulo"/>
                <p:cNvSpPr/>
                <p:nvPr/>
              </p:nvSpPr>
              <p:spPr>
                <a:xfrm>
                  <a:off x="2229534" y="3531061"/>
                  <a:ext cx="88337" cy="97285"/>
                </a:xfrm>
                <a:prstGeom prst="rect">
                  <a:avLst/>
                </a:prstGeom>
                <a:solidFill>
                  <a:srgbClr val="BC8F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35" name="67 Rectángulo"/>
                <p:cNvSpPr/>
                <p:nvPr/>
              </p:nvSpPr>
              <p:spPr>
                <a:xfrm>
                  <a:off x="1645927" y="3069662"/>
                  <a:ext cx="88337" cy="97285"/>
                </a:xfrm>
                <a:prstGeom prst="rect">
                  <a:avLst/>
                </a:prstGeom>
                <a:solidFill>
                  <a:srgbClr val="BC8F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37" name="70 Rectángulo"/>
                <p:cNvSpPr/>
                <p:nvPr/>
              </p:nvSpPr>
              <p:spPr>
                <a:xfrm>
                  <a:off x="2549077" y="3678650"/>
                  <a:ext cx="88337" cy="97285"/>
                </a:xfrm>
                <a:prstGeom prst="rect">
                  <a:avLst/>
                </a:prstGeom>
                <a:solidFill>
                  <a:srgbClr val="BC8F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38" name="72 Rectángulo"/>
                <p:cNvSpPr/>
                <p:nvPr/>
              </p:nvSpPr>
              <p:spPr>
                <a:xfrm>
                  <a:off x="3195516" y="3688279"/>
                  <a:ext cx="88337" cy="97285"/>
                </a:xfrm>
                <a:prstGeom prst="rect">
                  <a:avLst/>
                </a:prstGeom>
                <a:solidFill>
                  <a:srgbClr val="BC8F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39" name="73 Rectángulo"/>
                <p:cNvSpPr/>
                <p:nvPr/>
              </p:nvSpPr>
              <p:spPr>
                <a:xfrm>
                  <a:off x="3516848" y="3563204"/>
                  <a:ext cx="88337" cy="97285"/>
                </a:xfrm>
                <a:prstGeom prst="rect">
                  <a:avLst/>
                </a:prstGeom>
                <a:solidFill>
                  <a:srgbClr val="BC8F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141" name="2 Rombo"/>
                <p:cNvSpPr/>
                <p:nvPr/>
              </p:nvSpPr>
              <p:spPr>
                <a:xfrm>
                  <a:off x="2838736" y="3725068"/>
                  <a:ext cx="133892" cy="146222"/>
                </a:xfrm>
                <a:prstGeom prst="diamond">
                  <a:avLst/>
                </a:prstGeom>
                <a:solidFill>
                  <a:srgbClr val="99FF99"/>
                </a:solidFill>
                <a:ln w="28575">
                  <a:solidFill>
                    <a:srgbClr val="69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205" name="Elipse 204"/>
                <p:cNvSpPr/>
                <p:nvPr/>
              </p:nvSpPr>
              <p:spPr>
                <a:xfrm>
                  <a:off x="2243432" y="4469673"/>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206" name="Elipse 205"/>
                <p:cNvSpPr/>
                <p:nvPr/>
              </p:nvSpPr>
              <p:spPr>
                <a:xfrm>
                  <a:off x="2867694" y="4351989"/>
                  <a:ext cx="76126" cy="82713"/>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207" name="Elipse 206"/>
                <p:cNvSpPr/>
                <p:nvPr/>
              </p:nvSpPr>
              <p:spPr>
                <a:xfrm>
                  <a:off x="3526245" y="4590417"/>
                  <a:ext cx="76126" cy="82713"/>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208" name="Elipse 207"/>
                <p:cNvSpPr/>
                <p:nvPr/>
              </p:nvSpPr>
              <p:spPr>
                <a:xfrm>
                  <a:off x="3830143" y="4614530"/>
                  <a:ext cx="76126" cy="82713"/>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209" name="Elipse 208"/>
                <p:cNvSpPr/>
                <p:nvPr/>
              </p:nvSpPr>
              <p:spPr>
                <a:xfrm>
                  <a:off x="4139552" y="4643116"/>
                  <a:ext cx="76126" cy="82713"/>
                </a:xfrm>
                <a:prstGeom prst="ellipse">
                  <a:avLst/>
                </a:prstGeom>
                <a:solidFill>
                  <a:srgbClr val="EAC0D5"/>
                </a:solidFill>
                <a:ln>
                  <a:solidFill>
                    <a:srgbClr val="C14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210" name="73 Rectángulo"/>
                <p:cNvSpPr/>
                <p:nvPr/>
              </p:nvSpPr>
              <p:spPr>
                <a:xfrm>
                  <a:off x="3829693" y="3352120"/>
                  <a:ext cx="88337" cy="97285"/>
                </a:xfrm>
                <a:prstGeom prst="rect">
                  <a:avLst/>
                </a:prstGeom>
                <a:solidFill>
                  <a:srgbClr val="BC8F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211" name="73 Rectángulo"/>
                <p:cNvSpPr/>
                <p:nvPr/>
              </p:nvSpPr>
              <p:spPr>
                <a:xfrm>
                  <a:off x="4139612" y="3137365"/>
                  <a:ext cx="88337" cy="97285"/>
                </a:xfrm>
                <a:prstGeom prst="rect">
                  <a:avLst/>
                </a:prstGeom>
                <a:solidFill>
                  <a:srgbClr val="BC8F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200"/>
                </a:p>
              </p:txBody>
            </p:sp>
          </p:grpSp>
        </p:grpSp>
      </p:grpSp>
      <p:cxnSp>
        <p:nvCxnSpPr>
          <p:cNvPr id="255" name="Conector recto 254"/>
          <p:cNvCxnSpPr/>
          <p:nvPr/>
        </p:nvCxnSpPr>
        <p:spPr>
          <a:xfrm>
            <a:off x="626763" y="1057582"/>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27</a:t>
            </a:fld>
            <a:endParaRPr lang="en-GB" dirty="0"/>
          </a:p>
        </p:txBody>
      </p:sp>
    </p:spTree>
    <p:extLst>
      <p:ext uri="{BB962C8B-B14F-4D97-AF65-F5344CB8AC3E}">
        <p14:creationId xmlns:p14="http://schemas.microsoft.com/office/powerpoint/2010/main" val="205437227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ángulo 240"/>
          <p:cNvSpPr/>
          <p:nvPr/>
        </p:nvSpPr>
        <p:spPr>
          <a:xfrm>
            <a:off x="179120" y="922904"/>
            <a:ext cx="6007976" cy="4521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8200" y="-99326"/>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cxnSp>
        <p:nvCxnSpPr>
          <p:cNvPr id="165" name="Conector recto 164"/>
          <p:cNvCxnSpPr/>
          <p:nvPr/>
        </p:nvCxnSpPr>
        <p:spPr>
          <a:xfrm flipH="1" flipV="1">
            <a:off x="2232311" y="1735763"/>
            <a:ext cx="0" cy="15185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a:xfrm flipH="1" flipV="1">
            <a:off x="5921823" y="3020963"/>
            <a:ext cx="0" cy="2333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a:off x="2236069" y="3034038"/>
            <a:ext cx="3685754"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CuadroTexto 167"/>
          <p:cNvSpPr txBox="1"/>
          <p:nvPr/>
        </p:nvSpPr>
        <p:spPr>
          <a:xfrm>
            <a:off x="1162192" y="1694004"/>
            <a:ext cx="935039" cy="400110"/>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2000" dirty="0" smtClean="0">
                <a:solidFill>
                  <a:srgbClr val="CC6600"/>
                </a:solidFill>
              </a:rPr>
              <a:t>∆(∆h)</a:t>
            </a:r>
            <a:endParaRPr lang="en-US" sz="2000" dirty="0">
              <a:solidFill>
                <a:srgbClr val="CC6600"/>
              </a:solidFill>
            </a:endParaRPr>
          </a:p>
        </p:txBody>
      </p:sp>
      <p:sp>
        <p:nvSpPr>
          <p:cNvPr id="169" name="Cilindro 168"/>
          <p:cNvSpPr/>
          <p:nvPr/>
        </p:nvSpPr>
        <p:spPr>
          <a:xfrm rot="5400000">
            <a:off x="3962263" y="2024578"/>
            <a:ext cx="339702" cy="3685754"/>
          </a:xfrm>
          <a:prstGeom prst="can">
            <a:avLst>
              <a:gd name="adj" fmla="val 70283"/>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70" name="Cilindro 169"/>
          <p:cNvSpPr/>
          <p:nvPr/>
        </p:nvSpPr>
        <p:spPr>
          <a:xfrm rot="5400000">
            <a:off x="4056168" y="1684099"/>
            <a:ext cx="125538" cy="3685754"/>
          </a:xfrm>
          <a:prstGeom prst="can">
            <a:avLst>
              <a:gd name="adj" fmla="val 70283"/>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171" name="Conector recto 170"/>
          <p:cNvCxnSpPr/>
          <p:nvPr/>
        </p:nvCxnSpPr>
        <p:spPr>
          <a:xfrm>
            <a:off x="2249247" y="3267214"/>
            <a:ext cx="3685754"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a:xfrm flipH="1" flipV="1">
            <a:off x="2236069" y="1735762"/>
            <a:ext cx="3698932" cy="129089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a:xfrm flipH="1" flipV="1">
            <a:off x="2236069" y="2203956"/>
            <a:ext cx="3688393" cy="82270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de flecha 173"/>
          <p:cNvCxnSpPr/>
          <p:nvPr/>
        </p:nvCxnSpPr>
        <p:spPr>
          <a:xfrm>
            <a:off x="2045094" y="2198264"/>
            <a:ext cx="0" cy="822699"/>
          </a:xfrm>
          <a:prstGeom prst="straightConnector1">
            <a:avLst/>
          </a:prstGeom>
          <a:ln w="19050">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CuadroTexto 175"/>
          <p:cNvSpPr txBox="1"/>
          <p:nvPr/>
        </p:nvSpPr>
        <p:spPr>
          <a:xfrm>
            <a:off x="417425" y="3385951"/>
            <a:ext cx="1100847"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rgbClr val="CC6600"/>
                </a:solidFill>
              </a:rPr>
              <a:t>+∆precio</a:t>
            </a:r>
            <a:endParaRPr lang="es-ES" sz="1600" dirty="0">
              <a:solidFill>
                <a:srgbClr val="CC6600"/>
              </a:solidFill>
            </a:endParaRPr>
          </a:p>
        </p:txBody>
      </p:sp>
      <p:sp>
        <p:nvSpPr>
          <p:cNvPr id="177" name="CuadroTexto 176"/>
          <p:cNvSpPr txBox="1"/>
          <p:nvPr/>
        </p:nvSpPr>
        <p:spPr>
          <a:xfrm>
            <a:off x="1734834" y="3294671"/>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err="1" smtClean="0">
                <a:solidFill>
                  <a:schemeClr val="accent5">
                    <a:lumMod val="75000"/>
                  </a:schemeClr>
                </a:solidFill>
              </a:rPr>
              <a:t>Øi</a:t>
            </a:r>
            <a:endParaRPr lang="en-US" sz="1600" dirty="0">
              <a:solidFill>
                <a:schemeClr val="accent5">
                  <a:lumMod val="75000"/>
                </a:schemeClr>
              </a:solidFill>
            </a:endParaRPr>
          </a:p>
        </p:txBody>
      </p:sp>
      <p:sp>
        <p:nvSpPr>
          <p:cNvPr id="178" name="CuadroTexto 177"/>
          <p:cNvSpPr txBox="1"/>
          <p:nvPr/>
        </p:nvSpPr>
        <p:spPr>
          <a:xfrm>
            <a:off x="1670813" y="3827374"/>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chemeClr val="tx2">
                    <a:lumMod val="60000"/>
                    <a:lumOff val="40000"/>
                  </a:schemeClr>
                </a:solidFill>
              </a:rPr>
              <a:t>Øi+1</a:t>
            </a:r>
            <a:endParaRPr lang="en-US" sz="1600" dirty="0">
              <a:solidFill>
                <a:schemeClr val="tx2">
                  <a:lumMod val="60000"/>
                  <a:lumOff val="40000"/>
                </a:schemeClr>
              </a:solidFill>
            </a:endParaRPr>
          </a:p>
        </p:txBody>
      </p:sp>
      <p:sp>
        <p:nvSpPr>
          <p:cNvPr id="179" name="CuadroTexto 178"/>
          <p:cNvSpPr txBox="1"/>
          <p:nvPr/>
        </p:nvSpPr>
        <p:spPr>
          <a:xfrm>
            <a:off x="1722609" y="3550179"/>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rgbClr val="CC6600"/>
                </a:solidFill>
              </a:rPr>
              <a:t>&lt;</a:t>
            </a:r>
            <a:endParaRPr lang="en-US" sz="1600" dirty="0">
              <a:solidFill>
                <a:srgbClr val="CC6600"/>
              </a:solidFill>
            </a:endParaRPr>
          </a:p>
        </p:txBody>
      </p:sp>
      <p:sp>
        <p:nvSpPr>
          <p:cNvPr id="180" name="CuadroTexto 179"/>
          <p:cNvSpPr txBox="1"/>
          <p:nvPr/>
        </p:nvSpPr>
        <p:spPr>
          <a:xfrm>
            <a:off x="226952" y="2034818"/>
            <a:ext cx="83082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accent5">
                    <a:lumMod val="75000"/>
                  </a:schemeClr>
                </a:solidFill>
              </a:rPr>
              <a:t>∆h </a:t>
            </a:r>
            <a:r>
              <a:rPr lang="en-US" sz="1800" dirty="0" err="1" smtClean="0">
                <a:solidFill>
                  <a:schemeClr val="accent5">
                    <a:lumMod val="75000"/>
                  </a:schemeClr>
                </a:solidFill>
              </a:rPr>
              <a:t>Øi</a:t>
            </a:r>
            <a:endParaRPr lang="en-US" sz="1800" dirty="0">
              <a:solidFill>
                <a:schemeClr val="accent5">
                  <a:lumMod val="75000"/>
                </a:schemeClr>
              </a:solidFill>
            </a:endParaRPr>
          </a:p>
        </p:txBody>
      </p:sp>
      <p:cxnSp>
        <p:nvCxnSpPr>
          <p:cNvPr id="181" name="Conector recto de flecha 180"/>
          <p:cNvCxnSpPr/>
          <p:nvPr/>
        </p:nvCxnSpPr>
        <p:spPr>
          <a:xfrm>
            <a:off x="1004932" y="1680689"/>
            <a:ext cx="0" cy="1311234"/>
          </a:xfrm>
          <a:prstGeom prst="straightConnector1">
            <a:avLst/>
          </a:prstGeom>
          <a:ln w="1905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CuadroTexto 181"/>
          <p:cNvSpPr txBox="1"/>
          <p:nvPr/>
        </p:nvSpPr>
        <p:spPr>
          <a:xfrm>
            <a:off x="992471" y="2413016"/>
            <a:ext cx="102190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tx2">
                    <a:lumMod val="60000"/>
                    <a:lumOff val="40000"/>
                  </a:schemeClr>
                </a:solidFill>
              </a:rPr>
              <a:t>∆h Øi+1</a:t>
            </a:r>
            <a:endParaRPr lang="en-US" sz="1800" dirty="0">
              <a:solidFill>
                <a:schemeClr val="tx2">
                  <a:lumMod val="60000"/>
                  <a:lumOff val="40000"/>
                </a:schemeClr>
              </a:solidFill>
            </a:endParaRPr>
          </a:p>
        </p:txBody>
      </p:sp>
      <p:sp>
        <p:nvSpPr>
          <p:cNvPr id="183" name="CuadroTexto 182"/>
          <p:cNvSpPr txBox="1"/>
          <p:nvPr/>
        </p:nvSpPr>
        <p:spPr>
          <a:xfrm>
            <a:off x="4706275" y="1952390"/>
            <a:ext cx="1214428" cy="584775"/>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chemeClr val="bg1">
                    <a:lumMod val="50000"/>
                  </a:schemeClr>
                </a:solidFill>
              </a:rPr>
              <a:t>Líneas de energía</a:t>
            </a:r>
            <a:endParaRPr lang="es-ES" sz="1600" dirty="0">
              <a:solidFill>
                <a:schemeClr val="bg1">
                  <a:lumMod val="50000"/>
                </a:schemeClr>
              </a:solidFill>
            </a:endParaRPr>
          </a:p>
        </p:txBody>
      </p:sp>
      <p:cxnSp>
        <p:nvCxnSpPr>
          <p:cNvPr id="184" name="Conector recto de flecha 183"/>
          <p:cNvCxnSpPr>
            <a:stCxn id="183" idx="2"/>
          </p:cNvCxnSpPr>
          <p:nvPr/>
        </p:nvCxnSpPr>
        <p:spPr>
          <a:xfrm flipH="1">
            <a:off x="5202989" y="2537165"/>
            <a:ext cx="110500" cy="241769"/>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p:nvPr/>
        </p:nvCxnSpPr>
        <p:spPr>
          <a:xfrm flipH="1">
            <a:off x="4788038" y="2481392"/>
            <a:ext cx="333188" cy="308341"/>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CuadroTexto 185"/>
          <p:cNvSpPr txBox="1"/>
          <p:nvPr/>
        </p:nvSpPr>
        <p:spPr>
          <a:xfrm>
            <a:off x="3917429" y="4007106"/>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sp>
        <p:nvSpPr>
          <p:cNvPr id="187" name="CuadroTexto 186"/>
          <p:cNvSpPr txBox="1"/>
          <p:nvPr/>
        </p:nvSpPr>
        <p:spPr>
          <a:xfrm>
            <a:off x="3897381" y="3148248"/>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cxnSp>
        <p:nvCxnSpPr>
          <p:cNvPr id="188" name="Conector recto de flecha 187"/>
          <p:cNvCxnSpPr/>
          <p:nvPr/>
        </p:nvCxnSpPr>
        <p:spPr>
          <a:xfrm>
            <a:off x="3968968" y="3531638"/>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de flecha 188"/>
          <p:cNvCxnSpPr/>
          <p:nvPr/>
        </p:nvCxnSpPr>
        <p:spPr>
          <a:xfrm>
            <a:off x="3975654" y="3892896"/>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Flecha abajo 190"/>
          <p:cNvSpPr/>
          <p:nvPr/>
        </p:nvSpPr>
        <p:spPr>
          <a:xfrm>
            <a:off x="1965854" y="1709729"/>
            <a:ext cx="158468" cy="470046"/>
          </a:xfrm>
          <a:prstGeom prst="down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sp>
        <p:nvSpPr>
          <p:cNvPr id="215" name="Flecha circular 214"/>
          <p:cNvSpPr/>
          <p:nvPr/>
        </p:nvSpPr>
        <p:spPr>
          <a:xfrm rot="16200000" flipH="1">
            <a:off x="1555753" y="3269127"/>
            <a:ext cx="564304" cy="70085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18" name="CuadroTexto 217"/>
          <p:cNvSpPr txBox="1"/>
          <p:nvPr/>
        </p:nvSpPr>
        <p:spPr>
          <a:xfrm>
            <a:off x="1486333" y="1083295"/>
            <a:ext cx="3841751"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Concepto del Gradiente de Cambio</a:t>
            </a:r>
            <a:endParaRPr lang="es-ES" dirty="0">
              <a:solidFill>
                <a:srgbClr val="7030A0"/>
              </a:solidFill>
              <a:latin typeface="Segoe UI Semibold" panose="020B0702040204020203" pitchFamily="34" charset="0"/>
              <a:cs typeface="Segoe UI Semibold" panose="020B0702040204020203" pitchFamily="34" charset="0"/>
            </a:endParaRPr>
          </a:p>
        </p:txBody>
      </p:sp>
      <p:cxnSp>
        <p:nvCxnSpPr>
          <p:cNvPr id="219" name="Conector recto 218"/>
          <p:cNvCxnSpPr/>
          <p:nvPr/>
        </p:nvCxnSpPr>
        <p:spPr>
          <a:xfrm>
            <a:off x="961460" y="1525387"/>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0" name="Flecha circular 219"/>
          <p:cNvSpPr/>
          <p:nvPr/>
        </p:nvSpPr>
        <p:spPr>
          <a:xfrm rot="17956990" flipH="1">
            <a:off x="2521833" y="1815468"/>
            <a:ext cx="761636" cy="73812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21" name="CuadroTexto 220"/>
          <p:cNvSpPr txBox="1"/>
          <p:nvPr/>
        </p:nvSpPr>
        <p:spPr>
          <a:xfrm>
            <a:off x="813244" y="4521300"/>
            <a:ext cx="2459760" cy="738664"/>
          </a:xfrm>
          <a:prstGeom prst="rect">
            <a:avLst/>
          </a:prstGeom>
          <a:noFill/>
        </p:spPr>
        <p:txBody>
          <a:bodyPr wrap="square" rtlCol="0">
            <a:spAutoFit/>
          </a:bodyPr>
          <a:lstStyle/>
          <a:p>
            <a:pPr algn="r"/>
            <a:r>
              <a:rPr lang="es-ES" sz="1400" dirty="0" smtClean="0">
                <a:latin typeface="Segoe UI Light" panose="020B0502040204020203" pitchFamily="34" charset="0"/>
                <a:cs typeface="Segoe UI Light" panose="020B0502040204020203" pitchFamily="34" charset="0"/>
              </a:rPr>
              <a:t>“Redes colectivas de riego a presión”. </a:t>
            </a:r>
            <a:r>
              <a:rPr lang="es-ES" sz="1400" dirty="0" smtClean="0">
                <a:solidFill>
                  <a:srgbClr val="800080"/>
                </a:solidFill>
                <a:latin typeface="Segoe UI Light" panose="020B0502040204020203" pitchFamily="34" charset="0"/>
                <a:cs typeface="Segoe UI Light" panose="020B0502040204020203" pitchFamily="34" charset="0"/>
              </a:rPr>
              <a:t>D. Alfredo Granados, 2007</a:t>
            </a:r>
            <a:endParaRPr lang="es-ES" sz="1400" dirty="0">
              <a:solidFill>
                <a:srgbClr val="800080"/>
              </a:solidFill>
              <a:latin typeface="Segoe UI Light" panose="020B0502040204020203" pitchFamily="34" charset="0"/>
              <a:cs typeface="Segoe UI Light" panose="020B0502040204020203" pitchFamily="34" charset="0"/>
            </a:endParaRPr>
          </a:p>
        </p:txBody>
      </p:sp>
      <p:cxnSp>
        <p:nvCxnSpPr>
          <p:cNvPr id="60" name="Conector recto 59"/>
          <p:cNvCxnSpPr/>
          <p:nvPr/>
        </p:nvCxnSpPr>
        <p:spPr>
          <a:xfrm>
            <a:off x="644573" y="837702"/>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Marcador de número de diapositiva 7"/>
          <p:cNvSpPr>
            <a:spLocks noGrp="1"/>
          </p:cNvSpPr>
          <p:nvPr>
            <p:ph type="sldNum" sz="quarter" idx="12"/>
          </p:nvPr>
        </p:nvSpPr>
        <p:spPr/>
        <p:txBody>
          <a:bodyPr/>
          <a:lstStyle/>
          <a:p>
            <a:fld id="{4947A44E-E405-4387-BB11-0B902EE3D3FB}" type="slidenum">
              <a:rPr lang="en-GB" smtClean="0"/>
              <a:t>28</a:t>
            </a:fld>
            <a:endParaRPr lang="en-GB" dirty="0"/>
          </a:p>
        </p:txBody>
      </p:sp>
      <p:grpSp>
        <p:nvGrpSpPr>
          <p:cNvPr id="42" name="Grupo 41"/>
          <p:cNvGrpSpPr/>
          <p:nvPr/>
        </p:nvGrpSpPr>
        <p:grpSpPr>
          <a:xfrm>
            <a:off x="3369037" y="4493720"/>
            <a:ext cx="2457606" cy="834487"/>
            <a:chOff x="8633866" y="2570520"/>
            <a:chExt cx="2457606" cy="834487"/>
          </a:xfrm>
        </p:grpSpPr>
        <p:sp>
          <p:nvSpPr>
            <p:cNvPr id="43" name="Rectángulo 42"/>
            <p:cNvSpPr/>
            <p:nvPr/>
          </p:nvSpPr>
          <p:spPr>
            <a:xfrm>
              <a:off x="8642238" y="2570520"/>
              <a:ext cx="2449234" cy="834487"/>
            </a:xfrm>
            <a:prstGeom prst="rect">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latin typeface="Cambria Math" panose="02040503050406030204" pitchFamily="18" charset="0"/>
                <a:ea typeface="Cambria Math" panose="02040503050406030204" pitchFamily="18" charset="0"/>
              </a:endParaRPr>
            </a:p>
          </p:txBody>
        </p:sp>
        <p:sp>
          <p:nvSpPr>
            <p:cNvPr id="44" name="CuadroTexto 43"/>
            <p:cNvSpPr txBox="1"/>
            <p:nvPr/>
          </p:nvSpPr>
          <p:spPr>
            <a:xfrm>
              <a:off x="9921243" y="2584861"/>
              <a:ext cx="1106728" cy="369332"/>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800" dirty="0" smtClean="0">
                  <a:solidFill>
                    <a:schemeClr val="tx1">
                      <a:lumMod val="75000"/>
                      <a:lumOff val="25000"/>
                    </a:schemeClr>
                  </a:solidFill>
                  <a:latin typeface="Cambria Math" panose="02040503050406030204" pitchFamily="18" charset="0"/>
                  <a:ea typeface="Cambria Math" panose="02040503050406030204" pitchFamily="18" charset="0"/>
                </a:rPr>
                <a:t>∆ Precio</a:t>
              </a:r>
              <a:endParaRPr lang="es-ES" sz="18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45" name="Rectángulo 44"/>
            <p:cNvSpPr/>
            <p:nvPr/>
          </p:nvSpPr>
          <p:spPr>
            <a:xfrm>
              <a:off x="10021556" y="2975722"/>
              <a:ext cx="953497" cy="369332"/>
            </a:xfrm>
            <a:prstGeom prst="rect">
              <a:avLst/>
            </a:prstGeom>
            <a:noFill/>
          </p:spPr>
          <p:txBody>
            <a:bodyPr wrap="square" rtlCol="0">
              <a:spAutoFit/>
            </a:bodyPr>
            <a:lstStyle/>
            <a:p>
              <a:pPr algn="ctr"/>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∆(∆h)</a:t>
              </a:r>
              <a:endParaRPr lang="es-E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46" name="Conector recto 45"/>
            <p:cNvCxnSpPr/>
            <p:nvPr/>
          </p:nvCxnSpPr>
          <p:spPr>
            <a:xfrm>
              <a:off x="10021556" y="2975722"/>
              <a:ext cx="100641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8633866" y="2759694"/>
              <a:ext cx="1435008" cy="369332"/>
            </a:xfrm>
            <a:prstGeom prst="rect">
              <a:avLst/>
            </a:prstGeom>
          </p:spPr>
          <p:txBody>
            <a:bodyPr wrap="none">
              <a:spAutoFit/>
            </a:bodyPr>
            <a:lstStyle/>
            <a:p>
              <a:r>
                <a:rPr lang="en-US" dirty="0">
                  <a:solidFill>
                    <a:srgbClr val="CC0099"/>
                  </a:solidFill>
                  <a:latin typeface="Cambria Math" panose="02040503050406030204" pitchFamily="18" charset="0"/>
                  <a:ea typeface="Cambria Math" panose="02040503050406030204" pitchFamily="18" charset="0"/>
                  <a:cs typeface="Segoe UI Semibold" panose="020B0702040204020203" pitchFamily="34" charset="0"/>
                </a:rPr>
                <a:t>GC </a:t>
              </a:r>
              <a:r>
                <a:rPr lang="en-US" baseline="-25000"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Øi→Øi+1 </a:t>
              </a:r>
              <a:r>
                <a:rPr lang="en-U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rPr>
                <a:t>= </a:t>
              </a:r>
              <a:endParaRPr lang="es-E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grpSp>
    </p:spTree>
    <p:extLst>
      <p:ext uri="{BB962C8B-B14F-4D97-AF65-F5344CB8AC3E}">
        <p14:creationId xmlns:p14="http://schemas.microsoft.com/office/powerpoint/2010/main" val="151083341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ángulo 240"/>
          <p:cNvSpPr/>
          <p:nvPr/>
        </p:nvSpPr>
        <p:spPr>
          <a:xfrm>
            <a:off x="179120" y="922904"/>
            <a:ext cx="6007976" cy="57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8200" y="-99326"/>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cxnSp>
        <p:nvCxnSpPr>
          <p:cNvPr id="165" name="Conector recto 164"/>
          <p:cNvCxnSpPr/>
          <p:nvPr/>
        </p:nvCxnSpPr>
        <p:spPr>
          <a:xfrm flipH="1" flipV="1">
            <a:off x="2232311" y="1735763"/>
            <a:ext cx="0" cy="15185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a:xfrm flipH="1" flipV="1">
            <a:off x="5921823" y="3020963"/>
            <a:ext cx="0" cy="2333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a:off x="2236069" y="3034038"/>
            <a:ext cx="3685754"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CuadroTexto 167"/>
          <p:cNvSpPr txBox="1"/>
          <p:nvPr/>
        </p:nvSpPr>
        <p:spPr>
          <a:xfrm>
            <a:off x="1162192" y="1694004"/>
            <a:ext cx="935039" cy="400110"/>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2000" dirty="0" smtClean="0">
                <a:solidFill>
                  <a:srgbClr val="CC6600"/>
                </a:solidFill>
              </a:rPr>
              <a:t>∆(∆h)</a:t>
            </a:r>
            <a:endParaRPr lang="en-US" sz="2000" dirty="0">
              <a:solidFill>
                <a:srgbClr val="CC6600"/>
              </a:solidFill>
            </a:endParaRPr>
          </a:p>
        </p:txBody>
      </p:sp>
      <p:sp>
        <p:nvSpPr>
          <p:cNvPr id="169" name="Cilindro 168"/>
          <p:cNvSpPr/>
          <p:nvPr/>
        </p:nvSpPr>
        <p:spPr>
          <a:xfrm rot="5400000">
            <a:off x="3962263" y="2024578"/>
            <a:ext cx="339702" cy="3685754"/>
          </a:xfrm>
          <a:prstGeom prst="can">
            <a:avLst>
              <a:gd name="adj" fmla="val 70283"/>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70" name="Cilindro 169"/>
          <p:cNvSpPr/>
          <p:nvPr/>
        </p:nvSpPr>
        <p:spPr>
          <a:xfrm rot="5400000">
            <a:off x="4056168" y="1684099"/>
            <a:ext cx="125538" cy="3685754"/>
          </a:xfrm>
          <a:prstGeom prst="can">
            <a:avLst>
              <a:gd name="adj" fmla="val 70283"/>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171" name="Conector recto 170"/>
          <p:cNvCxnSpPr/>
          <p:nvPr/>
        </p:nvCxnSpPr>
        <p:spPr>
          <a:xfrm>
            <a:off x="2249247" y="3267214"/>
            <a:ext cx="3685754"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a:xfrm flipH="1" flipV="1">
            <a:off x="2236069" y="1735762"/>
            <a:ext cx="3698932" cy="129089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a:xfrm flipH="1" flipV="1">
            <a:off x="2236069" y="2203956"/>
            <a:ext cx="3688393" cy="82270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de flecha 173"/>
          <p:cNvCxnSpPr/>
          <p:nvPr/>
        </p:nvCxnSpPr>
        <p:spPr>
          <a:xfrm>
            <a:off x="2045094" y="2198264"/>
            <a:ext cx="0" cy="822699"/>
          </a:xfrm>
          <a:prstGeom prst="straightConnector1">
            <a:avLst/>
          </a:prstGeom>
          <a:ln w="19050">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CuadroTexto 175"/>
          <p:cNvSpPr txBox="1"/>
          <p:nvPr/>
        </p:nvSpPr>
        <p:spPr>
          <a:xfrm>
            <a:off x="417425" y="3385951"/>
            <a:ext cx="1100847"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rgbClr val="CC6600"/>
                </a:solidFill>
              </a:rPr>
              <a:t>+∆precio</a:t>
            </a:r>
            <a:endParaRPr lang="es-ES" sz="1600" dirty="0">
              <a:solidFill>
                <a:srgbClr val="CC6600"/>
              </a:solidFill>
            </a:endParaRPr>
          </a:p>
        </p:txBody>
      </p:sp>
      <p:sp>
        <p:nvSpPr>
          <p:cNvPr id="177" name="CuadroTexto 176"/>
          <p:cNvSpPr txBox="1"/>
          <p:nvPr/>
        </p:nvSpPr>
        <p:spPr>
          <a:xfrm>
            <a:off x="1734834" y="3294671"/>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err="1" smtClean="0">
                <a:solidFill>
                  <a:schemeClr val="accent5">
                    <a:lumMod val="75000"/>
                  </a:schemeClr>
                </a:solidFill>
              </a:rPr>
              <a:t>Øi</a:t>
            </a:r>
            <a:endParaRPr lang="en-US" sz="1600" dirty="0">
              <a:solidFill>
                <a:schemeClr val="accent5">
                  <a:lumMod val="75000"/>
                </a:schemeClr>
              </a:solidFill>
            </a:endParaRPr>
          </a:p>
        </p:txBody>
      </p:sp>
      <p:sp>
        <p:nvSpPr>
          <p:cNvPr id="178" name="CuadroTexto 177"/>
          <p:cNvSpPr txBox="1"/>
          <p:nvPr/>
        </p:nvSpPr>
        <p:spPr>
          <a:xfrm>
            <a:off x="1670813" y="3827374"/>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chemeClr val="tx2">
                    <a:lumMod val="60000"/>
                    <a:lumOff val="40000"/>
                  </a:schemeClr>
                </a:solidFill>
              </a:rPr>
              <a:t>Øi+1</a:t>
            </a:r>
            <a:endParaRPr lang="en-US" sz="1600" dirty="0">
              <a:solidFill>
                <a:schemeClr val="tx2">
                  <a:lumMod val="60000"/>
                  <a:lumOff val="40000"/>
                </a:schemeClr>
              </a:solidFill>
            </a:endParaRPr>
          </a:p>
        </p:txBody>
      </p:sp>
      <p:sp>
        <p:nvSpPr>
          <p:cNvPr id="179" name="CuadroTexto 178"/>
          <p:cNvSpPr txBox="1"/>
          <p:nvPr/>
        </p:nvSpPr>
        <p:spPr>
          <a:xfrm>
            <a:off x="1722609" y="3550179"/>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rgbClr val="CC6600"/>
                </a:solidFill>
              </a:rPr>
              <a:t>&lt;</a:t>
            </a:r>
            <a:endParaRPr lang="en-US" sz="1600" dirty="0">
              <a:solidFill>
                <a:srgbClr val="CC6600"/>
              </a:solidFill>
            </a:endParaRPr>
          </a:p>
        </p:txBody>
      </p:sp>
      <p:sp>
        <p:nvSpPr>
          <p:cNvPr id="180" name="CuadroTexto 179"/>
          <p:cNvSpPr txBox="1"/>
          <p:nvPr/>
        </p:nvSpPr>
        <p:spPr>
          <a:xfrm>
            <a:off x="226952" y="2034818"/>
            <a:ext cx="83082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accent5">
                    <a:lumMod val="75000"/>
                  </a:schemeClr>
                </a:solidFill>
              </a:rPr>
              <a:t>∆h </a:t>
            </a:r>
            <a:r>
              <a:rPr lang="en-US" sz="1800" dirty="0" err="1" smtClean="0">
                <a:solidFill>
                  <a:schemeClr val="accent5">
                    <a:lumMod val="75000"/>
                  </a:schemeClr>
                </a:solidFill>
              </a:rPr>
              <a:t>Øi</a:t>
            </a:r>
            <a:endParaRPr lang="en-US" sz="1800" dirty="0">
              <a:solidFill>
                <a:schemeClr val="accent5">
                  <a:lumMod val="75000"/>
                </a:schemeClr>
              </a:solidFill>
            </a:endParaRPr>
          </a:p>
        </p:txBody>
      </p:sp>
      <p:cxnSp>
        <p:nvCxnSpPr>
          <p:cNvPr id="181" name="Conector recto de flecha 180"/>
          <p:cNvCxnSpPr/>
          <p:nvPr/>
        </p:nvCxnSpPr>
        <p:spPr>
          <a:xfrm>
            <a:off x="1004932" y="1680689"/>
            <a:ext cx="0" cy="1311234"/>
          </a:xfrm>
          <a:prstGeom prst="straightConnector1">
            <a:avLst/>
          </a:prstGeom>
          <a:ln w="1905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CuadroTexto 181"/>
          <p:cNvSpPr txBox="1"/>
          <p:nvPr/>
        </p:nvSpPr>
        <p:spPr>
          <a:xfrm>
            <a:off x="992471" y="2413016"/>
            <a:ext cx="102190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tx2">
                    <a:lumMod val="60000"/>
                    <a:lumOff val="40000"/>
                  </a:schemeClr>
                </a:solidFill>
              </a:rPr>
              <a:t>∆h Øi+1</a:t>
            </a:r>
            <a:endParaRPr lang="en-US" sz="1800" dirty="0">
              <a:solidFill>
                <a:schemeClr val="tx2">
                  <a:lumMod val="60000"/>
                  <a:lumOff val="40000"/>
                </a:schemeClr>
              </a:solidFill>
            </a:endParaRPr>
          </a:p>
        </p:txBody>
      </p:sp>
      <p:sp>
        <p:nvSpPr>
          <p:cNvPr id="183" name="CuadroTexto 182"/>
          <p:cNvSpPr txBox="1"/>
          <p:nvPr/>
        </p:nvSpPr>
        <p:spPr>
          <a:xfrm>
            <a:off x="4706275" y="1952390"/>
            <a:ext cx="1214428" cy="584775"/>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chemeClr val="bg1">
                    <a:lumMod val="50000"/>
                  </a:schemeClr>
                </a:solidFill>
              </a:rPr>
              <a:t>Líneas de energía</a:t>
            </a:r>
            <a:endParaRPr lang="es-ES" sz="1600" dirty="0">
              <a:solidFill>
                <a:schemeClr val="bg1">
                  <a:lumMod val="50000"/>
                </a:schemeClr>
              </a:solidFill>
            </a:endParaRPr>
          </a:p>
        </p:txBody>
      </p:sp>
      <p:cxnSp>
        <p:nvCxnSpPr>
          <p:cNvPr id="184" name="Conector recto de flecha 183"/>
          <p:cNvCxnSpPr>
            <a:stCxn id="183" idx="2"/>
          </p:cNvCxnSpPr>
          <p:nvPr/>
        </p:nvCxnSpPr>
        <p:spPr>
          <a:xfrm flipH="1">
            <a:off x="5202989" y="2537165"/>
            <a:ext cx="110500" cy="241769"/>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p:nvPr/>
        </p:nvCxnSpPr>
        <p:spPr>
          <a:xfrm flipH="1">
            <a:off x="4788038" y="2481392"/>
            <a:ext cx="333188" cy="308341"/>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CuadroTexto 185"/>
          <p:cNvSpPr txBox="1"/>
          <p:nvPr/>
        </p:nvSpPr>
        <p:spPr>
          <a:xfrm>
            <a:off x="3917429" y="4007106"/>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sp>
        <p:nvSpPr>
          <p:cNvPr id="187" name="CuadroTexto 186"/>
          <p:cNvSpPr txBox="1"/>
          <p:nvPr/>
        </p:nvSpPr>
        <p:spPr>
          <a:xfrm>
            <a:off x="3897381" y="3148248"/>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cxnSp>
        <p:nvCxnSpPr>
          <p:cNvPr id="188" name="Conector recto de flecha 187"/>
          <p:cNvCxnSpPr/>
          <p:nvPr/>
        </p:nvCxnSpPr>
        <p:spPr>
          <a:xfrm>
            <a:off x="3968968" y="3531638"/>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de flecha 188"/>
          <p:cNvCxnSpPr/>
          <p:nvPr/>
        </p:nvCxnSpPr>
        <p:spPr>
          <a:xfrm>
            <a:off x="3975654" y="3892896"/>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Flecha abajo 190"/>
          <p:cNvSpPr/>
          <p:nvPr/>
        </p:nvSpPr>
        <p:spPr>
          <a:xfrm>
            <a:off x="1965854" y="1709729"/>
            <a:ext cx="158468" cy="470046"/>
          </a:xfrm>
          <a:prstGeom prst="down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sp>
        <p:nvSpPr>
          <p:cNvPr id="215" name="Flecha circular 214"/>
          <p:cNvSpPr/>
          <p:nvPr/>
        </p:nvSpPr>
        <p:spPr>
          <a:xfrm rot="16200000" flipH="1">
            <a:off x="1555753" y="3269127"/>
            <a:ext cx="564304" cy="70085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18" name="CuadroTexto 217"/>
          <p:cNvSpPr txBox="1"/>
          <p:nvPr/>
        </p:nvSpPr>
        <p:spPr>
          <a:xfrm>
            <a:off x="1486333" y="1083295"/>
            <a:ext cx="3841751"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Concepto del Gradiente de Cambio</a:t>
            </a:r>
            <a:endParaRPr lang="es-ES" dirty="0">
              <a:solidFill>
                <a:srgbClr val="7030A0"/>
              </a:solidFill>
              <a:latin typeface="Segoe UI Semibold" panose="020B0702040204020203" pitchFamily="34" charset="0"/>
              <a:cs typeface="Segoe UI Semibold" panose="020B0702040204020203" pitchFamily="34" charset="0"/>
            </a:endParaRPr>
          </a:p>
        </p:txBody>
      </p:sp>
      <p:cxnSp>
        <p:nvCxnSpPr>
          <p:cNvPr id="219" name="Conector recto 218"/>
          <p:cNvCxnSpPr/>
          <p:nvPr/>
        </p:nvCxnSpPr>
        <p:spPr>
          <a:xfrm>
            <a:off x="961460" y="1525387"/>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0" name="Flecha circular 219"/>
          <p:cNvSpPr/>
          <p:nvPr/>
        </p:nvSpPr>
        <p:spPr>
          <a:xfrm rot="17956990" flipH="1">
            <a:off x="2521833" y="1815468"/>
            <a:ext cx="761636" cy="73812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21" name="CuadroTexto 220"/>
          <p:cNvSpPr txBox="1"/>
          <p:nvPr/>
        </p:nvSpPr>
        <p:spPr>
          <a:xfrm>
            <a:off x="813244" y="4521300"/>
            <a:ext cx="2459760" cy="738664"/>
          </a:xfrm>
          <a:prstGeom prst="rect">
            <a:avLst/>
          </a:prstGeom>
          <a:noFill/>
        </p:spPr>
        <p:txBody>
          <a:bodyPr wrap="square" rtlCol="0">
            <a:spAutoFit/>
          </a:bodyPr>
          <a:lstStyle/>
          <a:p>
            <a:pPr algn="r"/>
            <a:r>
              <a:rPr lang="es-ES" sz="1400" dirty="0" smtClean="0">
                <a:latin typeface="Segoe UI Light" panose="020B0502040204020203" pitchFamily="34" charset="0"/>
                <a:cs typeface="Segoe UI Light" panose="020B0502040204020203" pitchFamily="34" charset="0"/>
              </a:rPr>
              <a:t>“Redes colectivas de riego a presión”. </a:t>
            </a:r>
            <a:r>
              <a:rPr lang="es-ES" sz="1400" dirty="0" smtClean="0">
                <a:solidFill>
                  <a:srgbClr val="800080"/>
                </a:solidFill>
                <a:latin typeface="Segoe UI Light" panose="020B0502040204020203" pitchFamily="34" charset="0"/>
                <a:cs typeface="Segoe UI Light" panose="020B0502040204020203" pitchFamily="34" charset="0"/>
              </a:rPr>
              <a:t>D. Alfredo Granados, 2007</a:t>
            </a:r>
            <a:endParaRPr lang="es-ES" sz="1400" dirty="0">
              <a:solidFill>
                <a:srgbClr val="800080"/>
              </a:solidFill>
              <a:latin typeface="Segoe UI Light" panose="020B0502040204020203" pitchFamily="34" charset="0"/>
              <a:cs typeface="Segoe UI Light" panose="020B0502040204020203" pitchFamily="34" charset="0"/>
            </a:endParaRPr>
          </a:p>
        </p:txBody>
      </p:sp>
      <p:sp>
        <p:nvSpPr>
          <p:cNvPr id="140" name="Marcador de contenido 2"/>
          <p:cNvSpPr>
            <a:spLocks noGrp="1"/>
          </p:cNvSpPr>
          <p:nvPr>
            <p:ph sz="half" idx="4294967295"/>
          </p:nvPr>
        </p:nvSpPr>
        <p:spPr>
          <a:xfrm>
            <a:off x="1486333" y="5545620"/>
            <a:ext cx="4670241" cy="1155096"/>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smtClean="0">
                <a:solidFill>
                  <a:srgbClr val="CC0099"/>
                </a:solidFill>
                <a:latin typeface="Segoe UI Semibold" panose="020B0702040204020203" pitchFamily="34" charset="0"/>
                <a:cs typeface="Segoe UI Semibold" panose="020B0702040204020203" pitchFamily="34" charset="0"/>
              </a:rPr>
              <a:t>Caudal</a:t>
            </a:r>
            <a:endParaRPr lang="es-ES" sz="1600" dirty="0" smtClean="0">
              <a:solidFill>
                <a:srgbClr val="797979"/>
              </a:solidFill>
              <a:latin typeface="Segoe UI Semibold" panose="020B0702040204020203" pitchFamily="34" charset="0"/>
              <a:cs typeface="Segoe UI Semibold" panose="020B0702040204020203" pitchFamily="34" charset="0"/>
            </a:endParaRP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Diámetros comerciales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Precios de tuberías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Costes de las zanjas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Rugosidad</a:t>
            </a:r>
          </a:p>
          <a:p>
            <a:pPr>
              <a:lnSpc>
                <a:spcPct val="100000"/>
              </a:lnSpc>
              <a:buClr>
                <a:schemeClr val="accent2">
                  <a:lumMod val="40000"/>
                  <a:lumOff val="60000"/>
                </a:schemeClr>
              </a:buClr>
              <a:buFont typeface="Wingdings" panose="05000000000000000000" pitchFamily="2" charset="2"/>
              <a:buChar char="§"/>
            </a:pPr>
            <a:endParaRPr lang="es-ES" sz="1600" dirty="0">
              <a:latin typeface="Segoe UI Light" panose="020B0502040204020203" pitchFamily="34" charset="0"/>
              <a:cs typeface="Segoe UI Light" panose="020B0502040204020203" pitchFamily="34" charset="0"/>
            </a:endParaRPr>
          </a:p>
        </p:txBody>
      </p:sp>
      <p:sp>
        <p:nvSpPr>
          <p:cNvPr id="5" name="Rectángulo 4"/>
          <p:cNvSpPr/>
          <p:nvPr/>
        </p:nvSpPr>
        <p:spPr>
          <a:xfrm>
            <a:off x="219112" y="5630247"/>
            <a:ext cx="1205099" cy="830997"/>
          </a:xfrm>
          <a:prstGeom prst="rect">
            <a:avLst/>
          </a:prstGeom>
        </p:spPr>
        <p:txBody>
          <a:bodyPr wrap="square">
            <a:spAutoFit/>
          </a:bodyPr>
          <a:lstStyle/>
          <a:p>
            <a:pPr algn="r">
              <a:lnSpc>
                <a:spcPct val="100000"/>
              </a:lnSpc>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GC depende de:</a:t>
            </a:r>
          </a:p>
        </p:txBody>
      </p:sp>
      <p:sp>
        <p:nvSpPr>
          <p:cNvPr id="199" name="Rectángulo 198"/>
          <p:cNvSpPr/>
          <p:nvPr/>
        </p:nvSpPr>
        <p:spPr>
          <a:xfrm>
            <a:off x="1455811" y="5467411"/>
            <a:ext cx="4370832" cy="115667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cxnSp>
        <p:nvCxnSpPr>
          <p:cNvPr id="60" name="Conector recto 59"/>
          <p:cNvCxnSpPr/>
          <p:nvPr/>
        </p:nvCxnSpPr>
        <p:spPr>
          <a:xfrm>
            <a:off x="644573" y="837702"/>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Marcador de número de diapositiva 7"/>
          <p:cNvSpPr>
            <a:spLocks noGrp="1"/>
          </p:cNvSpPr>
          <p:nvPr>
            <p:ph type="sldNum" sz="quarter" idx="12"/>
          </p:nvPr>
        </p:nvSpPr>
        <p:spPr/>
        <p:txBody>
          <a:bodyPr/>
          <a:lstStyle/>
          <a:p>
            <a:fld id="{4947A44E-E405-4387-BB11-0B902EE3D3FB}" type="slidenum">
              <a:rPr lang="en-GB" smtClean="0"/>
              <a:t>29</a:t>
            </a:fld>
            <a:endParaRPr lang="en-GB" dirty="0"/>
          </a:p>
        </p:txBody>
      </p:sp>
      <p:grpSp>
        <p:nvGrpSpPr>
          <p:cNvPr id="45" name="Grupo 44"/>
          <p:cNvGrpSpPr/>
          <p:nvPr/>
        </p:nvGrpSpPr>
        <p:grpSpPr>
          <a:xfrm>
            <a:off x="3369037" y="4493720"/>
            <a:ext cx="2457606" cy="834487"/>
            <a:chOff x="8633866" y="2570520"/>
            <a:chExt cx="2457606" cy="834487"/>
          </a:xfrm>
        </p:grpSpPr>
        <p:sp>
          <p:nvSpPr>
            <p:cNvPr id="46" name="Rectángulo 45"/>
            <p:cNvSpPr/>
            <p:nvPr/>
          </p:nvSpPr>
          <p:spPr>
            <a:xfrm>
              <a:off x="8642238" y="2570520"/>
              <a:ext cx="2449234" cy="834487"/>
            </a:xfrm>
            <a:prstGeom prst="rect">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latin typeface="Cambria Math" panose="02040503050406030204" pitchFamily="18" charset="0"/>
                <a:ea typeface="Cambria Math" panose="02040503050406030204" pitchFamily="18" charset="0"/>
              </a:endParaRPr>
            </a:p>
          </p:txBody>
        </p:sp>
        <p:sp>
          <p:nvSpPr>
            <p:cNvPr id="47" name="CuadroTexto 46"/>
            <p:cNvSpPr txBox="1"/>
            <p:nvPr/>
          </p:nvSpPr>
          <p:spPr>
            <a:xfrm>
              <a:off x="9921243" y="2584861"/>
              <a:ext cx="1106728" cy="369332"/>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800" dirty="0" smtClean="0">
                  <a:solidFill>
                    <a:schemeClr val="tx1">
                      <a:lumMod val="75000"/>
                      <a:lumOff val="25000"/>
                    </a:schemeClr>
                  </a:solidFill>
                  <a:latin typeface="Cambria Math" panose="02040503050406030204" pitchFamily="18" charset="0"/>
                  <a:ea typeface="Cambria Math" panose="02040503050406030204" pitchFamily="18" charset="0"/>
                </a:rPr>
                <a:t>∆ Precio</a:t>
              </a:r>
              <a:endParaRPr lang="es-ES" sz="18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48" name="Rectángulo 47"/>
            <p:cNvSpPr/>
            <p:nvPr/>
          </p:nvSpPr>
          <p:spPr>
            <a:xfrm>
              <a:off x="10021556" y="2975722"/>
              <a:ext cx="953497" cy="369332"/>
            </a:xfrm>
            <a:prstGeom prst="rect">
              <a:avLst/>
            </a:prstGeom>
            <a:noFill/>
          </p:spPr>
          <p:txBody>
            <a:bodyPr wrap="square" rtlCol="0">
              <a:spAutoFit/>
            </a:bodyPr>
            <a:lstStyle/>
            <a:p>
              <a:pPr algn="ctr"/>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∆(∆h)</a:t>
              </a:r>
              <a:endParaRPr lang="es-E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49" name="Conector recto 48"/>
            <p:cNvCxnSpPr/>
            <p:nvPr/>
          </p:nvCxnSpPr>
          <p:spPr>
            <a:xfrm>
              <a:off x="10021556" y="2975722"/>
              <a:ext cx="100641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ángulo 49"/>
            <p:cNvSpPr/>
            <p:nvPr/>
          </p:nvSpPr>
          <p:spPr>
            <a:xfrm>
              <a:off x="8633866" y="2759694"/>
              <a:ext cx="1435008" cy="369332"/>
            </a:xfrm>
            <a:prstGeom prst="rect">
              <a:avLst/>
            </a:prstGeom>
          </p:spPr>
          <p:txBody>
            <a:bodyPr wrap="none">
              <a:spAutoFit/>
            </a:bodyPr>
            <a:lstStyle/>
            <a:p>
              <a:r>
                <a:rPr lang="en-US" dirty="0">
                  <a:solidFill>
                    <a:srgbClr val="CC0099"/>
                  </a:solidFill>
                  <a:latin typeface="Cambria Math" panose="02040503050406030204" pitchFamily="18" charset="0"/>
                  <a:ea typeface="Cambria Math" panose="02040503050406030204" pitchFamily="18" charset="0"/>
                  <a:cs typeface="Segoe UI Semibold" panose="020B0702040204020203" pitchFamily="34" charset="0"/>
                </a:rPr>
                <a:t>GC </a:t>
              </a:r>
              <a:r>
                <a:rPr lang="en-US" baseline="-25000"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Øi→Øi+1 </a:t>
              </a:r>
              <a:r>
                <a:rPr lang="en-U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rPr>
                <a:t>= </a:t>
              </a:r>
              <a:endParaRPr lang="es-E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grpSp>
    </p:spTree>
    <p:extLst>
      <p:ext uri="{BB962C8B-B14F-4D97-AF65-F5344CB8AC3E}">
        <p14:creationId xmlns:p14="http://schemas.microsoft.com/office/powerpoint/2010/main" val="393091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 t="32203" r="-48" b="28030"/>
          <a:stretch/>
        </p:blipFill>
        <p:spPr>
          <a:xfrm>
            <a:off x="0" y="0"/>
            <a:ext cx="12192000" cy="6857999"/>
          </a:xfrm>
          <a:prstGeom prst="rect">
            <a:avLst/>
          </a:prstGeom>
        </p:spPr>
      </p:pic>
      <p:sp>
        <p:nvSpPr>
          <p:cNvPr id="4" name="Rectángulo 3"/>
          <p:cNvSpPr/>
          <p:nvPr/>
        </p:nvSpPr>
        <p:spPr>
          <a:xfrm>
            <a:off x="0" y="1901370"/>
            <a:ext cx="12192000" cy="3752455"/>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4323212" y="2757357"/>
            <a:ext cx="4447097" cy="2677656"/>
          </a:xfrm>
          <a:prstGeom prst="rect">
            <a:avLst/>
          </a:prstGeom>
          <a:noFill/>
        </p:spPr>
        <p:txBody>
          <a:bodyPr wrap="square" rtlCol="0" anchor="ctr">
            <a:spAutoFit/>
          </a:bodyPr>
          <a:lstStyle/>
          <a:p>
            <a:pPr marL="514350" indent="-514350">
              <a:buClr>
                <a:schemeClr val="bg1"/>
              </a:buClr>
              <a:buSzPct val="100000"/>
              <a:buFont typeface="+mj-lt"/>
              <a:buAutoNum type="arabicPeriod"/>
            </a:pPr>
            <a:r>
              <a:rPr lang="es-ES" sz="2800" dirty="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rPr>
              <a:t>Introducción</a:t>
            </a:r>
          </a:p>
          <a:p>
            <a:pPr marL="514350" indent="-514350">
              <a:buClr>
                <a:schemeClr val="bg1"/>
              </a:buClr>
              <a:buSzPct val="80000"/>
              <a:buFont typeface="+mj-lt"/>
              <a:buAutoNum type="arabicPeriod"/>
            </a:pPr>
            <a:r>
              <a:rPr lang="es-ES" sz="2800" dirty="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rPr>
              <a:t>Estado del </a:t>
            </a:r>
            <a:r>
              <a:rPr lang="es-ES" sz="2800" dirty="0" smtClean="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rPr>
              <a:t>Arte</a:t>
            </a:r>
            <a:endParaRPr lang="es-ES" sz="2800" dirty="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endParaRPr>
          </a:p>
          <a:p>
            <a:pPr marL="514350" indent="-514350">
              <a:buClr>
                <a:schemeClr val="bg1"/>
              </a:buClr>
              <a:buSzPct val="80000"/>
              <a:buFont typeface="+mj-lt"/>
              <a:buAutoNum type="arabicPeriod"/>
            </a:pPr>
            <a:r>
              <a:rPr lang="es-ES" sz="2800" dirty="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rPr>
              <a:t>Metodología</a:t>
            </a:r>
          </a:p>
          <a:p>
            <a:pPr marL="514350" indent="-514350">
              <a:buClr>
                <a:schemeClr val="bg1"/>
              </a:buClr>
              <a:buSzPct val="80000"/>
              <a:buFont typeface="+mj-lt"/>
              <a:buAutoNum type="arabicPeriod"/>
            </a:pPr>
            <a:r>
              <a:rPr lang="es-ES" sz="2800" dirty="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rPr>
              <a:t>Resultados y </a:t>
            </a:r>
            <a:r>
              <a:rPr lang="es-ES" sz="2800" dirty="0" smtClean="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rPr>
              <a:t>Discusión</a:t>
            </a:r>
            <a:endParaRPr lang="es-ES" sz="2800" dirty="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endParaRPr>
          </a:p>
          <a:p>
            <a:pPr marL="514350" indent="-514350">
              <a:buClr>
                <a:schemeClr val="bg1"/>
              </a:buClr>
              <a:buSzPct val="80000"/>
              <a:buFont typeface="+mj-lt"/>
              <a:buAutoNum type="arabicPeriod"/>
            </a:pPr>
            <a:r>
              <a:rPr lang="es-ES" sz="2800" dirty="0" smtClean="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rPr>
              <a:t>Ejemplo de Aplicación</a:t>
            </a:r>
            <a:endParaRPr lang="es-ES" sz="2800" dirty="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endParaRPr>
          </a:p>
          <a:p>
            <a:pPr marL="514350" indent="-514350">
              <a:buClr>
                <a:schemeClr val="bg1"/>
              </a:buClr>
              <a:buSzPct val="80000"/>
              <a:buFont typeface="+mj-lt"/>
              <a:buAutoNum type="arabicPeriod"/>
            </a:pPr>
            <a:r>
              <a:rPr lang="es-ES" sz="2800" dirty="0">
                <a:solidFill>
                  <a:schemeClr val="accent2">
                    <a:lumMod val="75000"/>
                  </a:schemeClr>
                </a:solidFill>
                <a:latin typeface="Segoe UI" panose="020B0502040204020203" pitchFamily="34" charset="0"/>
                <a:ea typeface="Segoe UI Historic" panose="020B0502040204020203" pitchFamily="34" charset="0"/>
                <a:cs typeface="Segoe UI" panose="020B0502040204020203" pitchFamily="34" charset="0"/>
              </a:rPr>
              <a:t>Conclusiones</a:t>
            </a:r>
          </a:p>
        </p:txBody>
      </p:sp>
      <p:sp>
        <p:nvSpPr>
          <p:cNvPr id="7" name="Título 1"/>
          <p:cNvSpPr txBox="1">
            <a:spLocks/>
          </p:cNvSpPr>
          <p:nvPr/>
        </p:nvSpPr>
        <p:spPr>
          <a:xfrm>
            <a:off x="1320800" y="101260"/>
            <a:ext cx="95504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smtClean="0">
                <a:solidFill>
                  <a:srgbClr val="AE76DC"/>
                </a:solidFill>
              </a:rPr>
              <a:t>New Design Methodology for Branched Hydraulic Networks that accounts for Variable Water Demand and Energy Assessment. </a:t>
            </a:r>
            <a:endParaRPr lang="en-GB" sz="2000" dirty="0">
              <a:solidFill>
                <a:srgbClr val="AE76DC"/>
              </a:solidFill>
            </a:endParaRPr>
          </a:p>
        </p:txBody>
      </p:sp>
      <p:cxnSp>
        <p:nvCxnSpPr>
          <p:cNvPr id="10" name="Conector recto 9"/>
          <p:cNvCxnSpPr/>
          <p:nvPr/>
        </p:nvCxnSpPr>
        <p:spPr>
          <a:xfrm>
            <a:off x="616092" y="1219382"/>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Título 1"/>
          <p:cNvSpPr txBox="1">
            <a:spLocks/>
          </p:cNvSpPr>
          <p:nvPr/>
        </p:nvSpPr>
        <p:spPr>
          <a:xfrm>
            <a:off x="4049433" y="2024217"/>
            <a:ext cx="4093132" cy="8741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smtClean="0">
                <a:solidFill>
                  <a:schemeClr val="bg1"/>
                </a:solidFill>
              </a:rPr>
              <a:t>Índice</a:t>
            </a:r>
            <a:endParaRPr lang="en-GB" dirty="0">
              <a:solidFill>
                <a:schemeClr val="bg1"/>
              </a:solidFill>
            </a:endParaRPr>
          </a:p>
        </p:txBody>
      </p:sp>
      <p:sp>
        <p:nvSpPr>
          <p:cNvPr id="2" name="Marcador de número de diapositiva 1"/>
          <p:cNvSpPr>
            <a:spLocks noGrp="1"/>
          </p:cNvSpPr>
          <p:nvPr>
            <p:ph type="sldNum" sz="quarter" idx="12"/>
          </p:nvPr>
        </p:nvSpPr>
        <p:spPr/>
        <p:txBody>
          <a:bodyPr/>
          <a:lstStyle/>
          <a:p>
            <a:fld id="{4947A44E-E405-4387-BB11-0B902EE3D3FB}" type="slidenum">
              <a:rPr lang="en-GB" smtClean="0"/>
              <a:t>3</a:t>
            </a:fld>
            <a:endParaRPr lang="en-GB" dirty="0"/>
          </a:p>
        </p:txBody>
      </p:sp>
    </p:spTree>
    <p:extLst>
      <p:ext uri="{BB962C8B-B14F-4D97-AF65-F5344CB8AC3E}">
        <p14:creationId xmlns:p14="http://schemas.microsoft.com/office/powerpoint/2010/main" val="25663765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ángulo 240"/>
          <p:cNvSpPr/>
          <p:nvPr/>
        </p:nvSpPr>
        <p:spPr>
          <a:xfrm>
            <a:off x="179120" y="922904"/>
            <a:ext cx="6007976" cy="57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8200" y="-99326"/>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cxnSp>
        <p:nvCxnSpPr>
          <p:cNvPr id="165" name="Conector recto 164"/>
          <p:cNvCxnSpPr/>
          <p:nvPr/>
        </p:nvCxnSpPr>
        <p:spPr>
          <a:xfrm flipH="1" flipV="1">
            <a:off x="2232311" y="1735763"/>
            <a:ext cx="0" cy="15185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a:xfrm flipH="1" flipV="1">
            <a:off x="5921823" y="3020963"/>
            <a:ext cx="0" cy="2333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a:off x="2236069" y="3034038"/>
            <a:ext cx="3685754"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CuadroTexto 167"/>
          <p:cNvSpPr txBox="1"/>
          <p:nvPr/>
        </p:nvSpPr>
        <p:spPr>
          <a:xfrm>
            <a:off x="1162192" y="1694004"/>
            <a:ext cx="935039" cy="400110"/>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2000" dirty="0" smtClean="0">
                <a:solidFill>
                  <a:srgbClr val="CC6600"/>
                </a:solidFill>
              </a:rPr>
              <a:t>∆(∆h)</a:t>
            </a:r>
            <a:endParaRPr lang="en-US" sz="2000" dirty="0">
              <a:solidFill>
                <a:srgbClr val="CC6600"/>
              </a:solidFill>
            </a:endParaRPr>
          </a:p>
        </p:txBody>
      </p:sp>
      <p:sp>
        <p:nvSpPr>
          <p:cNvPr id="169" name="Cilindro 168"/>
          <p:cNvSpPr/>
          <p:nvPr/>
        </p:nvSpPr>
        <p:spPr>
          <a:xfrm rot="5400000">
            <a:off x="3962263" y="2024578"/>
            <a:ext cx="339702" cy="3685754"/>
          </a:xfrm>
          <a:prstGeom prst="can">
            <a:avLst>
              <a:gd name="adj" fmla="val 70283"/>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70" name="Cilindro 169"/>
          <p:cNvSpPr/>
          <p:nvPr/>
        </p:nvSpPr>
        <p:spPr>
          <a:xfrm rot="5400000">
            <a:off x="4056168" y="1684099"/>
            <a:ext cx="125538" cy="3685754"/>
          </a:xfrm>
          <a:prstGeom prst="can">
            <a:avLst>
              <a:gd name="adj" fmla="val 70283"/>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171" name="Conector recto 170"/>
          <p:cNvCxnSpPr/>
          <p:nvPr/>
        </p:nvCxnSpPr>
        <p:spPr>
          <a:xfrm>
            <a:off x="2249247" y="3267214"/>
            <a:ext cx="3685754"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a:xfrm flipH="1" flipV="1">
            <a:off x="2236069" y="1735762"/>
            <a:ext cx="3698932" cy="129089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a:xfrm flipH="1" flipV="1">
            <a:off x="2236069" y="2203956"/>
            <a:ext cx="3688393" cy="82270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de flecha 173"/>
          <p:cNvCxnSpPr/>
          <p:nvPr/>
        </p:nvCxnSpPr>
        <p:spPr>
          <a:xfrm>
            <a:off x="2045094" y="2198264"/>
            <a:ext cx="0" cy="822699"/>
          </a:xfrm>
          <a:prstGeom prst="straightConnector1">
            <a:avLst/>
          </a:prstGeom>
          <a:ln w="19050">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CuadroTexto 175"/>
          <p:cNvSpPr txBox="1"/>
          <p:nvPr/>
        </p:nvSpPr>
        <p:spPr>
          <a:xfrm>
            <a:off x="417425" y="3385951"/>
            <a:ext cx="1100847"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rgbClr val="CC6600"/>
                </a:solidFill>
              </a:rPr>
              <a:t>+∆precio</a:t>
            </a:r>
            <a:endParaRPr lang="es-ES" sz="1600" dirty="0">
              <a:solidFill>
                <a:srgbClr val="CC6600"/>
              </a:solidFill>
            </a:endParaRPr>
          </a:p>
        </p:txBody>
      </p:sp>
      <p:sp>
        <p:nvSpPr>
          <p:cNvPr id="177" name="CuadroTexto 176"/>
          <p:cNvSpPr txBox="1"/>
          <p:nvPr/>
        </p:nvSpPr>
        <p:spPr>
          <a:xfrm>
            <a:off x="1734834" y="3294671"/>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err="1" smtClean="0">
                <a:solidFill>
                  <a:schemeClr val="accent5">
                    <a:lumMod val="75000"/>
                  </a:schemeClr>
                </a:solidFill>
              </a:rPr>
              <a:t>Øi</a:t>
            </a:r>
            <a:endParaRPr lang="en-US" sz="1600" dirty="0">
              <a:solidFill>
                <a:schemeClr val="accent5">
                  <a:lumMod val="75000"/>
                </a:schemeClr>
              </a:solidFill>
            </a:endParaRPr>
          </a:p>
        </p:txBody>
      </p:sp>
      <p:sp>
        <p:nvSpPr>
          <p:cNvPr id="178" name="CuadroTexto 177"/>
          <p:cNvSpPr txBox="1"/>
          <p:nvPr/>
        </p:nvSpPr>
        <p:spPr>
          <a:xfrm>
            <a:off x="1670813" y="3827374"/>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chemeClr val="tx2">
                    <a:lumMod val="60000"/>
                    <a:lumOff val="40000"/>
                  </a:schemeClr>
                </a:solidFill>
              </a:rPr>
              <a:t>Øi+1</a:t>
            </a:r>
            <a:endParaRPr lang="en-US" sz="1600" dirty="0">
              <a:solidFill>
                <a:schemeClr val="tx2">
                  <a:lumMod val="60000"/>
                  <a:lumOff val="40000"/>
                </a:schemeClr>
              </a:solidFill>
            </a:endParaRPr>
          </a:p>
        </p:txBody>
      </p:sp>
      <p:sp>
        <p:nvSpPr>
          <p:cNvPr id="179" name="CuadroTexto 178"/>
          <p:cNvSpPr txBox="1"/>
          <p:nvPr/>
        </p:nvSpPr>
        <p:spPr>
          <a:xfrm>
            <a:off x="1722609" y="3550179"/>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rgbClr val="CC6600"/>
                </a:solidFill>
              </a:rPr>
              <a:t>&lt;</a:t>
            </a:r>
            <a:endParaRPr lang="en-US" sz="1600" dirty="0">
              <a:solidFill>
                <a:srgbClr val="CC6600"/>
              </a:solidFill>
            </a:endParaRPr>
          </a:p>
        </p:txBody>
      </p:sp>
      <p:sp>
        <p:nvSpPr>
          <p:cNvPr id="180" name="CuadroTexto 179"/>
          <p:cNvSpPr txBox="1"/>
          <p:nvPr/>
        </p:nvSpPr>
        <p:spPr>
          <a:xfrm>
            <a:off x="226952" y="2034818"/>
            <a:ext cx="83082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accent5">
                    <a:lumMod val="75000"/>
                  </a:schemeClr>
                </a:solidFill>
              </a:rPr>
              <a:t>∆h </a:t>
            </a:r>
            <a:r>
              <a:rPr lang="en-US" sz="1800" dirty="0" err="1" smtClean="0">
                <a:solidFill>
                  <a:schemeClr val="accent5">
                    <a:lumMod val="75000"/>
                  </a:schemeClr>
                </a:solidFill>
              </a:rPr>
              <a:t>Øi</a:t>
            </a:r>
            <a:endParaRPr lang="en-US" sz="1800" dirty="0">
              <a:solidFill>
                <a:schemeClr val="accent5">
                  <a:lumMod val="75000"/>
                </a:schemeClr>
              </a:solidFill>
            </a:endParaRPr>
          </a:p>
        </p:txBody>
      </p:sp>
      <p:cxnSp>
        <p:nvCxnSpPr>
          <p:cNvPr id="181" name="Conector recto de flecha 180"/>
          <p:cNvCxnSpPr/>
          <p:nvPr/>
        </p:nvCxnSpPr>
        <p:spPr>
          <a:xfrm>
            <a:off x="1004932" y="1680689"/>
            <a:ext cx="0" cy="1311234"/>
          </a:xfrm>
          <a:prstGeom prst="straightConnector1">
            <a:avLst/>
          </a:prstGeom>
          <a:ln w="1905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CuadroTexto 181"/>
          <p:cNvSpPr txBox="1"/>
          <p:nvPr/>
        </p:nvSpPr>
        <p:spPr>
          <a:xfrm>
            <a:off x="992471" y="2413016"/>
            <a:ext cx="102190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tx2">
                    <a:lumMod val="60000"/>
                    <a:lumOff val="40000"/>
                  </a:schemeClr>
                </a:solidFill>
              </a:rPr>
              <a:t>∆h Øi+1</a:t>
            </a:r>
            <a:endParaRPr lang="en-US" sz="1800" dirty="0">
              <a:solidFill>
                <a:schemeClr val="tx2">
                  <a:lumMod val="60000"/>
                  <a:lumOff val="40000"/>
                </a:schemeClr>
              </a:solidFill>
            </a:endParaRPr>
          </a:p>
        </p:txBody>
      </p:sp>
      <p:sp>
        <p:nvSpPr>
          <p:cNvPr id="183" name="CuadroTexto 182"/>
          <p:cNvSpPr txBox="1"/>
          <p:nvPr/>
        </p:nvSpPr>
        <p:spPr>
          <a:xfrm>
            <a:off x="4706275" y="1952390"/>
            <a:ext cx="1214428" cy="584775"/>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chemeClr val="bg1">
                    <a:lumMod val="50000"/>
                  </a:schemeClr>
                </a:solidFill>
              </a:rPr>
              <a:t>Líneas de energía</a:t>
            </a:r>
            <a:endParaRPr lang="es-ES" sz="1600" dirty="0">
              <a:solidFill>
                <a:schemeClr val="bg1">
                  <a:lumMod val="50000"/>
                </a:schemeClr>
              </a:solidFill>
            </a:endParaRPr>
          </a:p>
        </p:txBody>
      </p:sp>
      <p:cxnSp>
        <p:nvCxnSpPr>
          <p:cNvPr id="184" name="Conector recto de flecha 183"/>
          <p:cNvCxnSpPr>
            <a:stCxn id="183" idx="2"/>
          </p:cNvCxnSpPr>
          <p:nvPr/>
        </p:nvCxnSpPr>
        <p:spPr>
          <a:xfrm flipH="1">
            <a:off x="5202989" y="2537165"/>
            <a:ext cx="110500" cy="241769"/>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p:nvPr/>
        </p:nvCxnSpPr>
        <p:spPr>
          <a:xfrm flipH="1">
            <a:off x="4788038" y="2481392"/>
            <a:ext cx="333188" cy="308341"/>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CuadroTexto 185"/>
          <p:cNvSpPr txBox="1"/>
          <p:nvPr/>
        </p:nvSpPr>
        <p:spPr>
          <a:xfrm>
            <a:off x="3917429" y="4007106"/>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sp>
        <p:nvSpPr>
          <p:cNvPr id="187" name="CuadroTexto 186"/>
          <p:cNvSpPr txBox="1"/>
          <p:nvPr/>
        </p:nvSpPr>
        <p:spPr>
          <a:xfrm>
            <a:off x="3897381" y="3148248"/>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cxnSp>
        <p:nvCxnSpPr>
          <p:cNvPr id="188" name="Conector recto de flecha 187"/>
          <p:cNvCxnSpPr/>
          <p:nvPr/>
        </p:nvCxnSpPr>
        <p:spPr>
          <a:xfrm>
            <a:off x="3968968" y="3531638"/>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de flecha 188"/>
          <p:cNvCxnSpPr/>
          <p:nvPr/>
        </p:nvCxnSpPr>
        <p:spPr>
          <a:xfrm>
            <a:off x="3975654" y="3892896"/>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Flecha abajo 190"/>
          <p:cNvSpPr/>
          <p:nvPr/>
        </p:nvSpPr>
        <p:spPr>
          <a:xfrm>
            <a:off x="1965854" y="1709729"/>
            <a:ext cx="158468" cy="470046"/>
          </a:xfrm>
          <a:prstGeom prst="down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sp>
        <p:nvSpPr>
          <p:cNvPr id="215" name="Flecha circular 214"/>
          <p:cNvSpPr/>
          <p:nvPr/>
        </p:nvSpPr>
        <p:spPr>
          <a:xfrm rot="16200000" flipH="1">
            <a:off x="1555753" y="3269127"/>
            <a:ext cx="564304" cy="70085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18" name="CuadroTexto 217"/>
          <p:cNvSpPr txBox="1"/>
          <p:nvPr/>
        </p:nvSpPr>
        <p:spPr>
          <a:xfrm>
            <a:off x="1486333" y="1083295"/>
            <a:ext cx="3841751"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Concepto del Gradiente de Cambio</a:t>
            </a:r>
            <a:endParaRPr lang="es-ES" dirty="0">
              <a:solidFill>
                <a:srgbClr val="7030A0"/>
              </a:solidFill>
              <a:latin typeface="Segoe UI Semibold" panose="020B0702040204020203" pitchFamily="34" charset="0"/>
              <a:cs typeface="Segoe UI Semibold" panose="020B0702040204020203" pitchFamily="34" charset="0"/>
            </a:endParaRPr>
          </a:p>
        </p:txBody>
      </p:sp>
      <p:cxnSp>
        <p:nvCxnSpPr>
          <p:cNvPr id="219" name="Conector recto 218"/>
          <p:cNvCxnSpPr/>
          <p:nvPr/>
        </p:nvCxnSpPr>
        <p:spPr>
          <a:xfrm>
            <a:off x="961460" y="1525387"/>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0" name="Flecha circular 219"/>
          <p:cNvSpPr/>
          <p:nvPr/>
        </p:nvSpPr>
        <p:spPr>
          <a:xfrm rot="17956990" flipH="1">
            <a:off x="2521833" y="1815468"/>
            <a:ext cx="761636" cy="73812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21" name="CuadroTexto 220"/>
          <p:cNvSpPr txBox="1"/>
          <p:nvPr/>
        </p:nvSpPr>
        <p:spPr>
          <a:xfrm>
            <a:off x="813244" y="4521300"/>
            <a:ext cx="2459760" cy="738664"/>
          </a:xfrm>
          <a:prstGeom prst="rect">
            <a:avLst/>
          </a:prstGeom>
          <a:noFill/>
        </p:spPr>
        <p:txBody>
          <a:bodyPr wrap="square" rtlCol="0">
            <a:spAutoFit/>
          </a:bodyPr>
          <a:lstStyle/>
          <a:p>
            <a:pPr algn="r"/>
            <a:r>
              <a:rPr lang="es-ES" sz="1400" dirty="0" smtClean="0">
                <a:latin typeface="Segoe UI Light" panose="020B0502040204020203" pitchFamily="34" charset="0"/>
                <a:cs typeface="Segoe UI Light" panose="020B0502040204020203" pitchFamily="34" charset="0"/>
              </a:rPr>
              <a:t>“Redes colectivas de riego a presión”. </a:t>
            </a:r>
            <a:r>
              <a:rPr lang="es-ES" sz="1400" dirty="0" smtClean="0">
                <a:solidFill>
                  <a:srgbClr val="800080"/>
                </a:solidFill>
                <a:latin typeface="Segoe UI Light" panose="020B0502040204020203" pitchFamily="34" charset="0"/>
                <a:cs typeface="Segoe UI Light" panose="020B0502040204020203" pitchFamily="34" charset="0"/>
              </a:rPr>
              <a:t>D. Alfredo Granados, 2007</a:t>
            </a:r>
            <a:endParaRPr lang="es-ES" sz="1400" dirty="0">
              <a:solidFill>
                <a:srgbClr val="800080"/>
              </a:solidFill>
              <a:latin typeface="Segoe UI Light" panose="020B0502040204020203" pitchFamily="34" charset="0"/>
              <a:cs typeface="Segoe UI Light" panose="020B0502040204020203" pitchFamily="34" charset="0"/>
            </a:endParaRPr>
          </a:p>
        </p:txBody>
      </p:sp>
      <p:grpSp>
        <p:nvGrpSpPr>
          <p:cNvPr id="4" name="Grupo 3"/>
          <p:cNvGrpSpPr/>
          <p:nvPr/>
        </p:nvGrpSpPr>
        <p:grpSpPr>
          <a:xfrm>
            <a:off x="6422757" y="922287"/>
            <a:ext cx="5518291" cy="3146464"/>
            <a:chOff x="6571992" y="1107922"/>
            <a:chExt cx="5518291" cy="3146464"/>
          </a:xfrm>
        </p:grpSpPr>
        <p:sp>
          <p:nvSpPr>
            <p:cNvPr id="242" name="Rectángulo 241"/>
            <p:cNvSpPr/>
            <p:nvPr/>
          </p:nvSpPr>
          <p:spPr>
            <a:xfrm>
              <a:off x="6571992" y="1107922"/>
              <a:ext cx="5518291" cy="314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4" name="Grupo 243"/>
            <p:cNvGrpSpPr/>
            <p:nvPr/>
          </p:nvGrpSpPr>
          <p:grpSpPr>
            <a:xfrm>
              <a:off x="6954254" y="1143385"/>
              <a:ext cx="4829052" cy="1200557"/>
              <a:chOff x="6936080" y="4938598"/>
              <a:chExt cx="4829052" cy="1200557"/>
            </a:xfrm>
          </p:grpSpPr>
          <mc:AlternateContent xmlns:mc="http://schemas.openxmlformats.org/markup-compatibility/2006" xmlns:a14="http://schemas.microsoft.com/office/drawing/2010/main">
            <mc:Choice Requires="a14">
              <p:sp>
                <p:nvSpPr>
                  <p:cNvPr id="224" name="Rectángulo 223"/>
                  <p:cNvSpPr/>
                  <p:nvPr/>
                </p:nvSpPr>
                <p:spPr>
                  <a:xfrm>
                    <a:off x="7386234" y="5512573"/>
                    <a:ext cx="3640607" cy="6265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C</m:t>
                              </m:r>
                            </m:e>
                            <m:sub>
                              <m:r>
                                <m:rPr>
                                  <m:sty m:val="p"/>
                                </m:rPr>
                                <a:rPr lang="es-ES_tradnl" sz="1700" i="0">
                                  <a:solidFill>
                                    <a:schemeClr val="tx1">
                                      <a:lumMod val="75000"/>
                                      <a:lumOff val="25000"/>
                                    </a:schemeClr>
                                  </a:solidFill>
                                  <a:latin typeface="Cambria Math" panose="02040503050406030204" pitchFamily="18" charset="0"/>
                                </a:rPr>
                                <m:t>E</m:t>
                              </m:r>
                              <m:r>
                                <a:rPr lang="es-ES" sz="1700" b="0" i="0" smtClean="0">
                                  <a:solidFill>
                                    <a:schemeClr val="tx1">
                                      <a:lumMod val="75000"/>
                                      <a:lumOff val="25000"/>
                                    </a:schemeClr>
                                  </a:solidFill>
                                  <a:latin typeface="Cambria Math" panose="02040503050406030204" pitchFamily="18" charset="0"/>
                                </a:rPr>
                                <m:t>1</m:t>
                              </m:r>
                            </m:sub>
                          </m:sSub>
                          <m:r>
                            <a:rPr lang="es-ES_tradnl" sz="1700" i="0">
                              <a:solidFill>
                                <a:schemeClr val="tx1">
                                  <a:lumMod val="75000"/>
                                  <a:lumOff val="25000"/>
                                </a:schemeClr>
                              </a:solidFill>
                              <a:latin typeface="Cambria Math" panose="02040503050406030204" pitchFamily="18" charset="0"/>
                            </a:rPr>
                            <m:t>=</m:t>
                          </m:r>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f</m:t>
                              </m:r>
                            </m:e>
                            <m:sub>
                              <m:r>
                                <m:rPr>
                                  <m:sty m:val="p"/>
                                </m:rPr>
                                <a:rPr lang="es-ES_tradnl" sz="1700" i="0">
                                  <a:solidFill>
                                    <a:schemeClr val="tx1">
                                      <a:lumMod val="75000"/>
                                      <a:lumOff val="25000"/>
                                    </a:schemeClr>
                                  </a:solidFill>
                                  <a:latin typeface="Cambria Math" panose="02040503050406030204" pitchFamily="18" charset="0"/>
                                </a:rPr>
                                <m:t>A</m:t>
                              </m:r>
                            </m:sub>
                          </m:sSub>
                          <m:r>
                            <a:rPr lang="es-ES_tradnl" sz="1700" i="0">
                              <a:solidFill>
                                <a:schemeClr val="tx1">
                                  <a:lumMod val="75000"/>
                                  <a:lumOff val="25000"/>
                                </a:schemeClr>
                              </a:solidFill>
                              <a:latin typeface="Cambria Math" panose="02040503050406030204" pitchFamily="18" charset="0"/>
                            </a:rPr>
                            <m:t>  9,81 </m:t>
                          </m:r>
                          <m:r>
                            <a:rPr lang="es-ES" sz="1700" b="0" i="0" smtClean="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m:rPr>
                                  <m:sty m:val="p"/>
                                </m:rPr>
                                <a:rPr lang="es-ES_tradnl" sz="1700" i="0">
                                  <a:solidFill>
                                    <a:schemeClr val="tx1">
                                      <a:lumMod val="75000"/>
                                      <a:lumOff val="25000"/>
                                    </a:schemeClr>
                                  </a:solidFill>
                                  <a:latin typeface="Cambria Math" panose="02040503050406030204" pitchFamily="18" charset="0"/>
                                </a:rPr>
                                <m:t>V</m:t>
                              </m:r>
                            </m:num>
                            <m:den>
                              <m:r>
                                <a:rPr lang="es-ES_tradnl" sz="1700" i="0">
                                  <a:solidFill>
                                    <a:schemeClr val="tx1">
                                      <a:lumMod val="75000"/>
                                      <a:lumOff val="25000"/>
                                    </a:schemeClr>
                                  </a:solidFill>
                                  <a:latin typeface="Cambria Math" panose="02040503050406030204" pitchFamily="18" charset="0"/>
                                </a:rPr>
                                <m:t>3600</m:t>
                              </m:r>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M</m:t>
                                  </m:r>
                                </m:sub>
                              </m:sSub>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b="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B</m:t>
                                  </m:r>
                                </m:sub>
                              </m:sSub>
                            </m:den>
                          </m:f>
                          <m:r>
                            <a:rPr lang="es-ES_tradnl" sz="1700" i="0">
                              <a:solidFill>
                                <a:schemeClr val="tx1">
                                  <a:lumMod val="75000"/>
                                  <a:lumOff val="25000"/>
                                </a:schemeClr>
                              </a:solidFill>
                              <a:latin typeface="Cambria Math" panose="02040503050406030204" pitchFamily="18" charset="0"/>
                            </a:rPr>
                            <m:t> </m:t>
                          </m:r>
                          <m:r>
                            <m:rPr>
                              <m:sty m:val="p"/>
                            </m:rPr>
                            <a:rPr lang="es-ES_tradnl" sz="1700" i="0">
                              <a:solidFill>
                                <a:schemeClr val="tx1">
                                  <a:lumMod val="75000"/>
                                  <a:lumOff val="25000"/>
                                </a:schemeClr>
                              </a:solidFill>
                              <a:latin typeface="Cambria Math" panose="02040503050406030204" pitchFamily="18" charset="0"/>
                            </a:rPr>
                            <m:t>p</m:t>
                          </m:r>
                        </m:oMath>
                      </m:oMathPara>
                    </a14:m>
                    <a:endParaRPr lang="en-GB" sz="1700" dirty="0">
                      <a:solidFill>
                        <a:schemeClr val="tx1">
                          <a:lumMod val="75000"/>
                          <a:lumOff val="25000"/>
                        </a:schemeClr>
                      </a:solidFill>
                      <a:latin typeface="Segoe UI" panose="020B0502040204020203" pitchFamily="34" charset="0"/>
                      <a:cs typeface="Segoe UI" panose="020B0502040204020203" pitchFamily="34" charset="0"/>
                    </a:endParaRPr>
                  </a:p>
                </p:txBody>
              </p:sp>
            </mc:Choice>
            <mc:Fallback xmlns="">
              <p:sp>
                <p:nvSpPr>
                  <p:cNvPr id="224" name="Rectángulo 223"/>
                  <p:cNvSpPr>
                    <a:spLocks noRot="1" noChangeAspect="1" noMove="1" noResize="1" noEditPoints="1" noAdjustHandles="1" noChangeArrowheads="1" noChangeShapeType="1" noTextEdit="1"/>
                  </p:cNvSpPr>
                  <p:nvPr/>
                </p:nvSpPr>
                <p:spPr>
                  <a:xfrm>
                    <a:off x="7386234" y="5512573"/>
                    <a:ext cx="3640607" cy="626582"/>
                  </a:xfrm>
                  <a:prstGeom prst="rect">
                    <a:avLst/>
                  </a:prstGeom>
                  <a:blipFill rotWithShape="0">
                    <a:blip r:embed="rId3"/>
                    <a:stretch>
                      <a:fillRect/>
                    </a:stretch>
                  </a:blipFill>
                </p:spPr>
                <p:txBody>
                  <a:bodyPr/>
                  <a:lstStyle/>
                  <a:p>
                    <a:r>
                      <a:rPr lang="en-GB">
                        <a:noFill/>
                      </a:rPr>
                      <a:t> </a:t>
                    </a:r>
                  </a:p>
                </p:txBody>
              </p:sp>
            </mc:Fallback>
          </mc:AlternateContent>
          <p:sp>
            <p:nvSpPr>
              <p:cNvPr id="229" name="CuadroTexto 228"/>
              <p:cNvSpPr txBox="1"/>
              <p:nvPr/>
            </p:nvSpPr>
            <p:spPr>
              <a:xfrm>
                <a:off x="6998526" y="4938598"/>
                <a:ext cx="4766606"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Coste unitario de la energía de bombeo</a:t>
                </a:r>
                <a:endParaRPr lang="es-ES" dirty="0">
                  <a:solidFill>
                    <a:srgbClr val="7030A0"/>
                  </a:solidFill>
                  <a:latin typeface="Segoe UI Semibold" panose="020B0702040204020203" pitchFamily="34" charset="0"/>
                  <a:cs typeface="Segoe UI Semibold" panose="020B0702040204020203" pitchFamily="34" charset="0"/>
                </a:endParaRPr>
              </a:p>
            </p:txBody>
          </p:sp>
          <p:cxnSp>
            <p:nvCxnSpPr>
              <p:cNvPr id="230" name="Conector recto 229"/>
              <p:cNvCxnSpPr/>
              <p:nvPr/>
            </p:nvCxnSpPr>
            <p:spPr>
              <a:xfrm>
                <a:off x="6936080" y="5380690"/>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grpSp>
      <p:sp>
        <p:nvSpPr>
          <p:cNvPr id="140" name="Marcador de contenido 2"/>
          <p:cNvSpPr>
            <a:spLocks noGrp="1"/>
          </p:cNvSpPr>
          <p:nvPr>
            <p:ph sz="half" idx="4294967295"/>
          </p:nvPr>
        </p:nvSpPr>
        <p:spPr>
          <a:xfrm>
            <a:off x="1486333" y="5545620"/>
            <a:ext cx="4670241" cy="1155096"/>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smtClean="0">
                <a:solidFill>
                  <a:srgbClr val="CC0099"/>
                </a:solidFill>
                <a:latin typeface="Segoe UI Semibold" panose="020B0702040204020203" pitchFamily="34" charset="0"/>
                <a:cs typeface="Segoe UI Semibold" panose="020B0702040204020203" pitchFamily="34" charset="0"/>
              </a:rPr>
              <a:t>Caudal</a:t>
            </a:r>
            <a:endParaRPr lang="es-ES" sz="1600" dirty="0" smtClean="0">
              <a:solidFill>
                <a:srgbClr val="797979"/>
              </a:solidFill>
              <a:latin typeface="Segoe UI Semibold" panose="020B0702040204020203" pitchFamily="34" charset="0"/>
              <a:cs typeface="Segoe UI Semibold" panose="020B0702040204020203" pitchFamily="34" charset="0"/>
            </a:endParaRP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Diámetros comerciales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Precios de tuberías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Costes de las zanjas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Rugosidad</a:t>
            </a:r>
          </a:p>
          <a:p>
            <a:pPr>
              <a:lnSpc>
                <a:spcPct val="100000"/>
              </a:lnSpc>
              <a:buClr>
                <a:schemeClr val="accent2">
                  <a:lumMod val="40000"/>
                  <a:lumOff val="60000"/>
                </a:schemeClr>
              </a:buClr>
              <a:buFont typeface="Wingdings" panose="05000000000000000000" pitchFamily="2" charset="2"/>
              <a:buChar char="§"/>
            </a:pPr>
            <a:endParaRPr lang="es-ES" sz="1600" dirty="0">
              <a:latin typeface="Segoe UI Light" panose="020B0502040204020203" pitchFamily="34" charset="0"/>
              <a:cs typeface="Segoe UI Light" panose="020B0502040204020203" pitchFamily="34" charset="0"/>
            </a:endParaRPr>
          </a:p>
        </p:txBody>
      </p:sp>
      <p:sp>
        <p:nvSpPr>
          <p:cNvPr id="164" name="Marcador de contenido 4"/>
          <p:cNvSpPr>
            <a:spLocks noGrp="1"/>
          </p:cNvSpPr>
          <p:nvPr>
            <p:ph sz="quarter" idx="4294967295"/>
          </p:nvPr>
        </p:nvSpPr>
        <p:spPr>
          <a:xfrm>
            <a:off x="7702140" y="2447841"/>
            <a:ext cx="4454445" cy="1581112"/>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Volumen demandado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Rendimiento de los motores</a:t>
            </a:r>
          </a:p>
          <a:p>
            <a:pPr>
              <a:lnSpc>
                <a:spcPct val="100000"/>
              </a:lnSpc>
              <a:buClr>
                <a:schemeClr val="accent2">
                  <a:lumMod val="40000"/>
                  <a:lumOff val="60000"/>
                </a:schemeClr>
              </a:buClr>
              <a:buFont typeface="Wingdings" panose="05000000000000000000" pitchFamily="2" charset="2"/>
              <a:buChar char="§"/>
            </a:pPr>
            <a:r>
              <a:rPr lang="es-ES" sz="1600" dirty="0">
                <a:solidFill>
                  <a:srgbClr val="CC0099"/>
                </a:solidFill>
                <a:latin typeface="Segoe UI Semibold" panose="020B0702040204020203" pitchFamily="34" charset="0"/>
                <a:cs typeface="Segoe UI Semibold" panose="020B0702040204020203" pitchFamily="34" charset="0"/>
              </a:rPr>
              <a:t>Rendimiento de las bombas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Tasa de descuento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Vida útil de las tuberías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Tiempo de construcción</a:t>
            </a:r>
          </a:p>
        </p:txBody>
      </p:sp>
      <p:sp>
        <p:nvSpPr>
          <p:cNvPr id="5" name="Rectángulo 4"/>
          <p:cNvSpPr/>
          <p:nvPr/>
        </p:nvSpPr>
        <p:spPr>
          <a:xfrm>
            <a:off x="219112" y="5630247"/>
            <a:ext cx="1205099" cy="830997"/>
          </a:xfrm>
          <a:prstGeom prst="rect">
            <a:avLst/>
          </a:prstGeom>
        </p:spPr>
        <p:txBody>
          <a:bodyPr wrap="square">
            <a:spAutoFit/>
          </a:bodyPr>
          <a:lstStyle/>
          <a:p>
            <a:pPr algn="r">
              <a:lnSpc>
                <a:spcPct val="100000"/>
              </a:lnSpc>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GC depende de:</a:t>
            </a:r>
          </a:p>
        </p:txBody>
      </p:sp>
      <p:sp>
        <p:nvSpPr>
          <p:cNvPr id="175" name="Rectángulo 174"/>
          <p:cNvSpPr/>
          <p:nvPr/>
        </p:nvSpPr>
        <p:spPr>
          <a:xfrm>
            <a:off x="6312820" y="2802144"/>
            <a:ext cx="1205099" cy="830997"/>
          </a:xfrm>
          <a:prstGeom prst="rect">
            <a:avLst/>
          </a:prstGeom>
        </p:spPr>
        <p:txBody>
          <a:bodyPr wrap="square">
            <a:spAutoFit/>
          </a:bodyPr>
          <a:lstStyle/>
          <a:p>
            <a:pPr algn="r">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C</a:t>
            </a:r>
            <a:r>
              <a:rPr lang="es-ES" sz="1600" baseline="-25000" dirty="0">
                <a:solidFill>
                  <a:srgbClr val="CC0099"/>
                </a:solidFill>
                <a:latin typeface="Segoe UI Semibold" panose="020B0702040204020203" pitchFamily="34" charset="0"/>
                <a:cs typeface="Segoe UI Semibold" panose="020B0702040204020203" pitchFamily="34" charset="0"/>
              </a:rPr>
              <a:t>E1</a:t>
            </a:r>
            <a:r>
              <a:rPr lang="es-ES" sz="1600" dirty="0">
                <a:solidFill>
                  <a:srgbClr val="CC0099"/>
                </a:solidFill>
                <a:latin typeface="Segoe UI Semibold" panose="020B0702040204020203" pitchFamily="34" charset="0"/>
                <a:cs typeface="Segoe UI Semibold" panose="020B0702040204020203" pitchFamily="34" charset="0"/>
              </a:rPr>
              <a:t> depende de:</a:t>
            </a:r>
          </a:p>
        </p:txBody>
      </p:sp>
      <p:sp>
        <p:nvSpPr>
          <p:cNvPr id="193" name="Rectángulo 192"/>
          <p:cNvSpPr/>
          <p:nvPr/>
        </p:nvSpPr>
        <p:spPr>
          <a:xfrm>
            <a:off x="7589512" y="1510730"/>
            <a:ext cx="3012729" cy="77312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199" name="Rectángulo 198"/>
          <p:cNvSpPr/>
          <p:nvPr/>
        </p:nvSpPr>
        <p:spPr>
          <a:xfrm>
            <a:off x="1455811" y="5467411"/>
            <a:ext cx="4370832" cy="115667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212" name="Rectángulo 211"/>
          <p:cNvSpPr/>
          <p:nvPr/>
        </p:nvSpPr>
        <p:spPr>
          <a:xfrm>
            <a:off x="7589511" y="2394744"/>
            <a:ext cx="4279945" cy="1597372"/>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cxnSp>
        <p:nvCxnSpPr>
          <p:cNvPr id="60" name="Conector recto 59"/>
          <p:cNvCxnSpPr/>
          <p:nvPr/>
        </p:nvCxnSpPr>
        <p:spPr>
          <a:xfrm>
            <a:off x="644573" y="837702"/>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Marcador de número de diapositiva 7"/>
          <p:cNvSpPr>
            <a:spLocks noGrp="1"/>
          </p:cNvSpPr>
          <p:nvPr>
            <p:ph type="sldNum" sz="quarter" idx="12"/>
          </p:nvPr>
        </p:nvSpPr>
        <p:spPr/>
        <p:txBody>
          <a:bodyPr/>
          <a:lstStyle/>
          <a:p>
            <a:fld id="{4947A44E-E405-4387-BB11-0B902EE3D3FB}" type="slidenum">
              <a:rPr lang="en-GB" smtClean="0"/>
              <a:t>30</a:t>
            </a:fld>
            <a:endParaRPr lang="en-GB" dirty="0"/>
          </a:p>
        </p:txBody>
      </p:sp>
      <p:grpSp>
        <p:nvGrpSpPr>
          <p:cNvPr id="62" name="Grupo 61"/>
          <p:cNvGrpSpPr/>
          <p:nvPr/>
        </p:nvGrpSpPr>
        <p:grpSpPr>
          <a:xfrm>
            <a:off x="3369037" y="4493720"/>
            <a:ext cx="2457606" cy="834487"/>
            <a:chOff x="8633866" y="2570520"/>
            <a:chExt cx="2457606" cy="834487"/>
          </a:xfrm>
        </p:grpSpPr>
        <p:sp>
          <p:nvSpPr>
            <p:cNvPr id="63" name="Rectángulo 62"/>
            <p:cNvSpPr/>
            <p:nvPr/>
          </p:nvSpPr>
          <p:spPr>
            <a:xfrm>
              <a:off x="8642238" y="2570520"/>
              <a:ext cx="2449234" cy="834487"/>
            </a:xfrm>
            <a:prstGeom prst="rect">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latin typeface="Cambria Math" panose="02040503050406030204" pitchFamily="18" charset="0"/>
                <a:ea typeface="Cambria Math" panose="02040503050406030204" pitchFamily="18" charset="0"/>
              </a:endParaRPr>
            </a:p>
          </p:txBody>
        </p:sp>
        <p:sp>
          <p:nvSpPr>
            <p:cNvPr id="64" name="CuadroTexto 63"/>
            <p:cNvSpPr txBox="1"/>
            <p:nvPr/>
          </p:nvSpPr>
          <p:spPr>
            <a:xfrm>
              <a:off x="9921243" y="2584861"/>
              <a:ext cx="1106728" cy="369332"/>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800" dirty="0" smtClean="0">
                  <a:solidFill>
                    <a:schemeClr val="tx1">
                      <a:lumMod val="75000"/>
                      <a:lumOff val="25000"/>
                    </a:schemeClr>
                  </a:solidFill>
                  <a:latin typeface="Cambria Math" panose="02040503050406030204" pitchFamily="18" charset="0"/>
                  <a:ea typeface="Cambria Math" panose="02040503050406030204" pitchFamily="18" charset="0"/>
                </a:rPr>
                <a:t>∆ Precio</a:t>
              </a:r>
              <a:endParaRPr lang="es-ES" sz="18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65" name="Rectángulo 64"/>
            <p:cNvSpPr/>
            <p:nvPr/>
          </p:nvSpPr>
          <p:spPr>
            <a:xfrm>
              <a:off x="10021556" y="2975722"/>
              <a:ext cx="953497" cy="369332"/>
            </a:xfrm>
            <a:prstGeom prst="rect">
              <a:avLst/>
            </a:prstGeom>
            <a:noFill/>
          </p:spPr>
          <p:txBody>
            <a:bodyPr wrap="square" rtlCol="0">
              <a:spAutoFit/>
            </a:bodyPr>
            <a:lstStyle/>
            <a:p>
              <a:pPr algn="ctr"/>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∆(∆h)</a:t>
              </a:r>
              <a:endParaRPr lang="es-E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66" name="Conector recto 65"/>
            <p:cNvCxnSpPr/>
            <p:nvPr/>
          </p:nvCxnSpPr>
          <p:spPr>
            <a:xfrm>
              <a:off x="10021556" y="2975722"/>
              <a:ext cx="100641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ectángulo 66"/>
            <p:cNvSpPr/>
            <p:nvPr/>
          </p:nvSpPr>
          <p:spPr>
            <a:xfrm>
              <a:off x="8633866" y="2759694"/>
              <a:ext cx="1435008" cy="369332"/>
            </a:xfrm>
            <a:prstGeom prst="rect">
              <a:avLst/>
            </a:prstGeom>
          </p:spPr>
          <p:txBody>
            <a:bodyPr wrap="none">
              <a:spAutoFit/>
            </a:bodyPr>
            <a:lstStyle/>
            <a:p>
              <a:r>
                <a:rPr lang="en-US" dirty="0">
                  <a:solidFill>
                    <a:srgbClr val="CC0099"/>
                  </a:solidFill>
                  <a:latin typeface="Cambria Math" panose="02040503050406030204" pitchFamily="18" charset="0"/>
                  <a:ea typeface="Cambria Math" panose="02040503050406030204" pitchFamily="18" charset="0"/>
                  <a:cs typeface="Segoe UI Semibold" panose="020B0702040204020203" pitchFamily="34" charset="0"/>
                </a:rPr>
                <a:t>GC </a:t>
              </a:r>
              <a:r>
                <a:rPr lang="en-US" baseline="-25000"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Øi→Øi+1 </a:t>
              </a:r>
              <a:r>
                <a:rPr lang="en-U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rPr>
                <a:t>= </a:t>
              </a:r>
              <a:endParaRPr lang="es-E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grpSp>
    </p:spTree>
    <p:extLst>
      <p:ext uri="{BB962C8B-B14F-4D97-AF65-F5344CB8AC3E}">
        <p14:creationId xmlns:p14="http://schemas.microsoft.com/office/powerpoint/2010/main" val="400537441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ángulo 240"/>
          <p:cNvSpPr/>
          <p:nvPr/>
        </p:nvSpPr>
        <p:spPr>
          <a:xfrm>
            <a:off x="179120" y="922904"/>
            <a:ext cx="6007976" cy="57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8200" y="-99326"/>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cxnSp>
        <p:nvCxnSpPr>
          <p:cNvPr id="165" name="Conector recto 164"/>
          <p:cNvCxnSpPr/>
          <p:nvPr/>
        </p:nvCxnSpPr>
        <p:spPr>
          <a:xfrm flipH="1" flipV="1">
            <a:off x="2232311" y="1735763"/>
            <a:ext cx="0" cy="15185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a:xfrm flipH="1" flipV="1">
            <a:off x="5921823" y="3020963"/>
            <a:ext cx="0" cy="2333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a:off x="2236069" y="3034038"/>
            <a:ext cx="3685754"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CuadroTexto 167"/>
          <p:cNvSpPr txBox="1"/>
          <p:nvPr/>
        </p:nvSpPr>
        <p:spPr>
          <a:xfrm>
            <a:off x="1162192" y="1694004"/>
            <a:ext cx="935039" cy="400110"/>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2000" dirty="0" smtClean="0">
                <a:solidFill>
                  <a:srgbClr val="CC6600"/>
                </a:solidFill>
              </a:rPr>
              <a:t>∆(∆h)</a:t>
            </a:r>
            <a:endParaRPr lang="en-US" sz="2000" dirty="0">
              <a:solidFill>
                <a:srgbClr val="CC6600"/>
              </a:solidFill>
            </a:endParaRPr>
          </a:p>
        </p:txBody>
      </p:sp>
      <p:sp>
        <p:nvSpPr>
          <p:cNvPr id="169" name="Cilindro 168"/>
          <p:cNvSpPr/>
          <p:nvPr/>
        </p:nvSpPr>
        <p:spPr>
          <a:xfrm rot="5400000">
            <a:off x="3962263" y="2024578"/>
            <a:ext cx="339702" cy="3685754"/>
          </a:xfrm>
          <a:prstGeom prst="can">
            <a:avLst>
              <a:gd name="adj" fmla="val 70283"/>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70" name="Cilindro 169"/>
          <p:cNvSpPr/>
          <p:nvPr/>
        </p:nvSpPr>
        <p:spPr>
          <a:xfrm rot="5400000">
            <a:off x="4056168" y="1684099"/>
            <a:ext cx="125538" cy="3685754"/>
          </a:xfrm>
          <a:prstGeom prst="can">
            <a:avLst>
              <a:gd name="adj" fmla="val 70283"/>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171" name="Conector recto 170"/>
          <p:cNvCxnSpPr/>
          <p:nvPr/>
        </p:nvCxnSpPr>
        <p:spPr>
          <a:xfrm>
            <a:off x="2249247" y="3267214"/>
            <a:ext cx="3685754"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a:xfrm flipH="1" flipV="1">
            <a:off x="2236069" y="1735762"/>
            <a:ext cx="3698932" cy="129089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a:xfrm flipH="1" flipV="1">
            <a:off x="2236069" y="2203956"/>
            <a:ext cx="3688393" cy="82270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de flecha 173"/>
          <p:cNvCxnSpPr/>
          <p:nvPr/>
        </p:nvCxnSpPr>
        <p:spPr>
          <a:xfrm>
            <a:off x="2045094" y="2198264"/>
            <a:ext cx="0" cy="822699"/>
          </a:xfrm>
          <a:prstGeom prst="straightConnector1">
            <a:avLst/>
          </a:prstGeom>
          <a:ln w="19050">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CuadroTexto 175"/>
          <p:cNvSpPr txBox="1"/>
          <p:nvPr/>
        </p:nvSpPr>
        <p:spPr>
          <a:xfrm>
            <a:off x="417425" y="3385951"/>
            <a:ext cx="1100847"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rgbClr val="CC6600"/>
                </a:solidFill>
              </a:rPr>
              <a:t>+∆precio</a:t>
            </a:r>
            <a:endParaRPr lang="es-ES" sz="1600" dirty="0">
              <a:solidFill>
                <a:srgbClr val="CC6600"/>
              </a:solidFill>
            </a:endParaRPr>
          </a:p>
        </p:txBody>
      </p:sp>
      <p:sp>
        <p:nvSpPr>
          <p:cNvPr id="177" name="CuadroTexto 176"/>
          <p:cNvSpPr txBox="1"/>
          <p:nvPr/>
        </p:nvSpPr>
        <p:spPr>
          <a:xfrm>
            <a:off x="1734834" y="3294671"/>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err="1" smtClean="0">
                <a:solidFill>
                  <a:schemeClr val="accent5">
                    <a:lumMod val="75000"/>
                  </a:schemeClr>
                </a:solidFill>
              </a:rPr>
              <a:t>Øi</a:t>
            </a:r>
            <a:endParaRPr lang="en-US" sz="1600" dirty="0">
              <a:solidFill>
                <a:schemeClr val="accent5">
                  <a:lumMod val="75000"/>
                </a:schemeClr>
              </a:solidFill>
            </a:endParaRPr>
          </a:p>
        </p:txBody>
      </p:sp>
      <p:sp>
        <p:nvSpPr>
          <p:cNvPr id="178" name="CuadroTexto 177"/>
          <p:cNvSpPr txBox="1"/>
          <p:nvPr/>
        </p:nvSpPr>
        <p:spPr>
          <a:xfrm>
            <a:off x="1670813" y="3827374"/>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chemeClr val="tx2">
                    <a:lumMod val="60000"/>
                    <a:lumOff val="40000"/>
                  </a:schemeClr>
                </a:solidFill>
              </a:rPr>
              <a:t>Øi+1</a:t>
            </a:r>
            <a:endParaRPr lang="en-US" sz="1600" dirty="0">
              <a:solidFill>
                <a:schemeClr val="tx2">
                  <a:lumMod val="60000"/>
                  <a:lumOff val="40000"/>
                </a:schemeClr>
              </a:solidFill>
            </a:endParaRPr>
          </a:p>
        </p:txBody>
      </p:sp>
      <p:sp>
        <p:nvSpPr>
          <p:cNvPr id="179" name="CuadroTexto 178"/>
          <p:cNvSpPr txBox="1"/>
          <p:nvPr/>
        </p:nvSpPr>
        <p:spPr>
          <a:xfrm>
            <a:off x="1722609" y="3550179"/>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rgbClr val="CC6600"/>
                </a:solidFill>
              </a:rPr>
              <a:t>&lt;</a:t>
            </a:r>
            <a:endParaRPr lang="en-US" sz="1600" dirty="0">
              <a:solidFill>
                <a:srgbClr val="CC6600"/>
              </a:solidFill>
            </a:endParaRPr>
          </a:p>
        </p:txBody>
      </p:sp>
      <p:sp>
        <p:nvSpPr>
          <p:cNvPr id="180" name="CuadroTexto 179"/>
          <p:cNvSpPr txBox="1"/>
          <p:nvPr/>
        </p:nvSpPr>
        <p:spPr>
          <a:xfrm>
            <a:off x="226952" y="2034818"/>
            <a:ext cx="83082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accent5">
                    <a:lumMod val="75000"/>
                  </a:schemeClr>
                </a:solidFill>
              </a:rPr>
              <a:t>∆h </a:t>
            </a:r>
            <a:r>
              <a:rPr lang="en-US" sz="1800" dirty="0" err="1" smtClean="0">
                <a:solidFill>
                  <a:schemeClr val="accent5">
                    <a:lumMod val="75000"/>
                  </a:schemeClr>
                </a:solidFill>
              </a:rPr>
              <a:t>Øi</a:t>
            </a:r>
            <a:endParaRPr lang="en-US" sz="1800" dirty="0">
              <a:solidFill>
                <a:schemeClr val="accent5">
                  <a:lumMod val="75000"/>
                </a:schemeClr>
              </a:solidFill>
            </a:endParaRPr>
          </a:p>
        </p:txBody>
      </p:sp>
      <p:cxnSp>
        <p:nvCxnSpPr>
          <p:cNvPr id="181" name="Conector recto de flecha 180"/>
          <p:cNvCxnSpPr/>
          <p:nvPr/>
        </p:nvCxnSpPr>
        <p:spPr>
          <a:xfrm>
            <a:off x="1004932" y="1680689"/>
            <a:ext cx="0" cy="1311234"/>
          </a:xfrm>
          <a:prstGeom prst="straightConnector1">
            <a:avLst/>
          </a:prstGeom>
          <a:ln w="1905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CuadroTexto 181"/>
          <p:cNvSpPr txBox="1"/>
          <p:nvPr/>
        </p:nvSpPr>
        <p:spPr>
          <a:xfrm>
            <a:off x="992471" y="2413016"/>
            <a:ext cx="102190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tx2">
                    <a:lumMod val="60000"/>
                    <a:lumOff val="40000"/>
                  </a:schemeClr>
                </a:solidFill>
              </a:rPr>
              <a:t>∆h Øi+1</a:t>
            </a:r>
            <a:endParaRPr lang="en-US" sz="1800" dirty="0">
              <a:solidFill>
                <a:schemeClr val="tx2">
                  <a:lumMod val="60000"/>
                  <a:lumOff val="40000"/>
                </a:schemeClr>
              </a:solidFill>
            </a:endParaRPr>
          </a:p>
        </p:txBody>
      </p:sp>
      <p:sp>
        <p:nvSpPr>
          <p:cNvPr id="183" name="CuadroTexto 182"/>
          <p:cNvSpPr txBox="1"/>
          <p:nvPr/>
        </p:nvSpPr>
        <p:spPr>
          <a:xfrm>
            <a:off x="4706275" y="1952390"/>
            <a:ext cx="1214428" cy="584775"/>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chemeClr val="bg1">
                    <a:lumMod val="50000"/>
                  </a:schemeClr>
                </a:solidFill>
              </a:rPr>
              <a:t>Líneas de energía</a:t>
            </a:r>
            <a:endParaRPr lang="es-ES" sz="1600" dirty="0">
              <a:solidFill>
                <a:schemeClr val="bg1">
                  <a:lumMod val="50000"/>
                </a:schemeClr>
              </a:solidFill>
            </a:endParaRPr>
          </a:p>
        </p:txBody>
      </p:sp>
      <p:cxnSp>
        <p:nvCxnSpPr>
          <p:cNvPr id="184" name="Conector recto de flecha 183"/>
          <p:cNvCxnSpPr>
            <a:stCxn id="183" idx="2"/>
          </p:cNvCxnSpPr>
          <p:nvPr/>
        </p:nvCxnSpPr>
        <p:spPr>
          <a:xfrm flipH="1">
            <a:off x="5202989" y="2537165"/>
            <a:ext cx="110500" cy="241769"/>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p:nvPr/>
        </p:nvCxnSpPr>
        <p:spPr>
          <a:xfrm flipH="1">
            <a:off x="4788038" y="2481392"/>
            <a:ext cx="333188" cy="308341"/>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CuadroTexto 185"/>
          <p:cNvSpPr txBox="1"/>
          <p:nvPr/>
        </p:nvSpPr>
        <p:spPr>
          <a:xfrm>
            <a:off x="3917429" y="4007106"/>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sp>
        <p:nvSpPr>
          <p:cNvPr id="187" name="CuadroTexto 186"/>
          <p:cNvSpPr txBox="1"/>
          <p:nvPr/>
        </p:nvSpPr>
        <p:spPr>
          <a:xfrm>
            <a:off x="3897381" y="3148248"/>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cxnSp>
        <p:nvCxnSpPr>
          <p:cNvPr id="188" name="Conector recto de flecha 187"/>
          <p:cNvCxnSpPr/>
          <p:nvPr/>
        </p:nvCxnSpPr>
        <p:spPr>
          <a:xfrm>
            <a:off x="3968968" y="3531638"/>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de flecha 188"/>
          <p:cNvCxnSpPr/>
          <p:nvPr/>
        </p:nvCxnSpPr>
        <p:spPr>
          <a:xfrm>
            <a:off x="3975654" y="3892896"/>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Flecha abajo 190"/>
          <p:cNvSpPr/>
          <p:nvPr/>
        </p:nvSpPr>
        <p:spPr>
          <a:xfrm>
            <a:off x="1965854" y="1709729"/>
            <a:ext cx="158468" cy="470046"/>
          </a:xfrm>
          <a:prstGeom prst="down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grpSp>
        <p:nvGrpSpPr>
          <p:cNvPr id="222" name="Grupo 221"/>
          <p:cNvGrpSpPr/>
          <p:nvPr/>
        </p:nvGrpSpPr>
        <p:grpSpPr>
          <a:xfrm>
            <a:off x="3369037" y="4493720"/>
            <a:ext cx="2457606" cy="834487"/>
            <a:chOff x="8633866" y="2570520"/>
            <a:chExt cx="2457606" cy="834487"/>
          </a:xfrm>
        </p:grpSpPr>
        <p:sp>
          <p:nvSpPr>
            <p:cNvPr id="194" name="Rectángulo 193"/>
            <p:cNvSpPr/>
            <p:nvPr/>
          </p:nvSpPr>
          <p:spPr>
            <a:xfrm>
              <a:off x="8642238" y="2570520"/>
              <a:ext cx="2449234" cy="83448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latin typeface="Cambria Math" panose="02040503050406030204" pitchFamily="18" charset="0"/>
                <a:ea typeface="Cambria Math" panose="02040503050406030204" pitchFamily="18" charset="0"/>
              </a:endParaRPr>
            </a:p>
          </p:txBody>
        </p:sp>
        <p:sp>
          <p:nvSpPr>
            <p:cNvPr id="195" name="CuadroTexto 194"/>
            <p:cNvSpPr txBox="1"/>
            <p:nvPr/>
          </p:nvSpPr>
          <p:spPr>
            <a:xfrm>
              <a:off x="9921243" y="2584861"/>
              <a:ext cx="1106728" cy="369332"/>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800" dirty="0" smtClean="0">
                  <a:solidFill>
                    <a:schemeClr val="tx1">
                      <a:lumMod val="75000"/>
                      <a:lumOff val="25000"/>
                    </a:schemeClr>
                  </a:solidFill>
                  <a:latin typeface="Cambria Math" panose="02040503050406030204" pitchFamily="18" charset="0"/>
                  <a:ea typeface="Cambria Math" panose="02040503050406030204" pitchFamily="18" charset="0"/>
                </a:rPr>
                <a:t>∆ Precio</a:t>
              </a:r>
              <a:endParaRPr lang="es-ES" sz="18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196" name="Rectángulo 195"/>
            <p:cNvSpPr/>
            <p:nvPr/>
          </p:nvSpPr>
          <p:spPr>
            <a:xfrm>
              <a:off x="10021556" y="2975722"/>
              <a:ext cx="953497" cy="369332"/>
            </a:xfrm>
            <a:prstGeom prst="rect">
              <a:avLst/>
            </a:prstGeom>
            <a:noFill/>
          </p:spPr>
          <p:txBody>
            <a:bodyPr wrap="square" rtlCol="0">
              <a:spAutoFit/>
            </a:bodyPr>
            <a:lstStyle/>
            <a:p>
              <a:pPr algn="ctr"/>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∆(∆h)</a:t>
              </a:r>
              <a:endParaRPr lang="es-E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197" name="Conector recto 196"/>
            <p:cNvCxnSpPr/>
            <p:nvPr/>
          </p:nvCxnSpPr>
          <p:spPr>
            <a:xfrm>
              <a:off x="10021556" y="2975722"/>
              <a:ext cx="100641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8" name="Rectángulo 197"/>
            <p:cNvSpPr/>
            <p:nvPr/>
          </p:nvSpPr>
          <p:spPr>
            <a:xfrm>
              <a:off x="8633866" y="2759694"/>
              <a:ext cx="1435008" cy="369332"/>
            </a:xfrm>
            <a:prstGeom prst="rect">
              <a:avLst/>
            </a:prstGeom>
          </p:spPr>
          <p:txBody>
            <a:bodyPr wrap="none">
              <a:spAutoFit/>
            </a:bodyPr>
            <a:lstStyle/>
            <a:p>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GC </a:t>
              </a:r>
              <a:r>
                <a:rPr lang="en-US" baseline="-25000"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Øi→Øi+1 </a:t>
              </a:r>
              <a:r>
                <a:rPr lang="en-U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rPr>
                <a:t>= </a:t>
              </a:r>
              <a:endParaRPr lang="es-E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grpSp>
      <p:sp>
        <p:nvSpPr>
          <p:cNvPr id="215" name="Flecha circular 214"/>
          <p:cNvSpPr/>
          <p:nvPr/>
        </p:nvSpPr>
        <p:spPr>
          <a:xfrm rot="16200000" flipH="1">
            <a:off x="1555753" y="3269127"/>
            <a:ext cx="564304" cy="70085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18" name="CuadroTexto 217"/>
          <p:cNvSpPr txBox="1"/>
          <p:nvPr/>
        </p:nvSpPr>
        <p:spPr>
          <a:xfrm>
            <a:off x="1486333" y="1083295"/>
            <a:ext cx="3841751"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Concepto del Gradiente de Cambio</a:t>
            </a:r>
            <a:endParaRPr lang="es-ES" dirty="0">
              <a:solidFill>
                <a:srgbClr val="7030A0"/>
              </a:solidFill>
              <a:latin typeface="Segoe UI Semibold" panose="020B0702040204020203" pitchFamily="34" charset="0"/>
              <a:cs typeface="Segoe UI Semibold" panose="020B0702040204020203" pitchFamily="34" charset="0"/>
            </a:endParaRPr>
          </a:p>
        </p:txBody>
      </p:sp>
      <p:cxnSp>
        <p:nvCxnSpPr>
          <p:cNvPr id="219" name="Conector recto 218"/>
          <p:cNvCxnSpPr/>
          <p:nvPr/>
        </p:nvCxnSpPr>
        <p:spPr>
          <a:xfrm>
            <a:off x="961460" y="1525387"/>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0" name="Flecha circular 219"/>
          <p:cNvSpPr/>
          <p:nvPr/>
        </p:nvSpPr>
        <p:spPr>
          <a:xfrm rot="17956990" flipH="1">
            <a:off x="2521833" y="1815468"/>
            <a:ext cx="761636" cy="73812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21" name="CuadroTexto 220"/>
          <p:cNvSpPr txBox="1"/>
          <p:nvPr/>
        </p:nvSpPr>
        <p:spPr>
          <a:xfrm>
            <a:off x="813244" y="4521300"/>
            <a:ext cx="2459760" cy="738664"/>
          </a:xfrm>
          <a:prstGeom prst="rect">
            <a:avLst/>
          </a:prstGeom>
          <a:noFill/>
        </p:spPr>
        <p:txBody>
          <a:bodyPr wrap="square" rtlCol="0">
            <a:spAutoFit/>
          </a:bodyPr>
          <a:lstStyle/>
          <a:p>
            <a:pPr algn="r"/>
            <a:r>
              <a:rPr lang="es-ES" sz="1400" dirty="0" smtClean="0">
                <a:latin typeface="Segoe UI Light" panose="020B0502040204020203" pitchFamily="34" charset="0"/>
                <a:cs typeface="Segoe UI Light" panose="020B0502040204020203" pitchFamily="34" charset="0"/>
              </a:rPr>
              <a:t>“Redes colectivas de riego a presión”. </a:t>
            </a:r>
            <a:r>
              <a:rPr lang="es-ES" sz="1400" dirty="0" smtClean="0">
                <a:solidFill>
                  <a:srgbClr val="800080"/>
                </a:solidFill>
                <a:latin typeface="Segoe UI Light" panose="020B0502040204020203" pitchFamily="34" charset="0"/>
                <a:cs typeface="Segoe UI Light" panose="020B0502040204020203" pitchFamily="34" charset="0"/>
              </a:rPr>
              <a:t>D. Alfredo Granados, 2007</a:t>
            </a:r>
            <a:endParaRPr lang="es-ES" sz="1400" dirty="0">
              <a:solidFill>
                <a:srgbClr val="800080"/>
              </a:solidFill>
              <a:latin typeface="Segoe UI Light" panose="020B0502040204020203" pitchFamily="34" charset="0"/>
              <a:cs typeface="Segoe UI Light" panose="020B0502040204020203" pitchFamily="34" charset="0"/>
            </a:endParaRPr>
          </a:p>
        </p:txBody>
      </p:sp>
      <p:grpSp>
        <p:nvGrpSpPr>
          <p:cNvPr id="4" name="Grupo 3"/>
          <p:cNvGrpSpPr/>
          <p:nvPr/>
        </p:nvGrpSpPr>
        <p:grpSpPr>
          <a:xfrm>
            <a:off x="6422757" y="922287"/>
            <a:ext cx="5518291" cy="3146464"/>
            <a:chOff x="6571992" y="1107922"/>
            <a:chExt cx="5518291" cy="3146464"/>
          </a:xfrm>
        </p:grpSpPr>
        <p:sp>
          <p:nvSpPr>
            <p:cNvPr id="242" name="Rectángulo 241"/>
            <p:cNvSpPr/>
            <p:nvPr/>
          </p:nvSpPr>
          <p:spPr>
            <a:xfrm>
              <a:off x="6571992" y="1107922"/>
              <a:ext cx="5518291" cy="314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4" name="Grupo 243"/>
            <p:cNvGrpSpPr/>
            <p:nvPr/>
          </p:nvGrpSpPr>
          <p:grpSpPr>
            <a:xfrm>
              <a:off x="6954254" y="1143385"/>
              <a:ext cx="4829052" cy="1200557"/>
              <a:chOff x="6936080" y="4938598"/>
              <a:chExt cx="4829052" cy="1200557"/>
            </a:xfrm>
          </p:grpSpPr>
          <mc:AlternateContent xmlns:mc="http://schemas.openxmlformats.org/markup-compatibility/2006" xmlns:a14="http://schemas.microsoft.com/office/drawing/2010/main">
            <mc:Choice Requires="a14">
              <p:sp>
                <p:nvSpPr>
                  <p:cNvPr id="224" name="Rectángulo 223"/>
                  <p:cNvSpPr/>
                  <p:nvPr/>
                </p:nvSpPr>
                <p:spPr>
                  <a:xfrm>
                    <a:off x="7386234" y="5512573"/>
                    <a:ext cx="3640607" cy="6265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C</m:t>
                              </m:r>
                            </m:e>
                            <m:sub>
                              <m:r>
                                <m:rPr>
                                  <m:sty m:val="p"/>
                                </m:rPr>
                                <a:rPr lang="es-ES_tradnl" sz="1700" i="0">
                                  <a:solidFill>
                                    <a:schemeClr val="tx1">
                                      <a:lumMod val="75000"/>
                                      <a:lumOff val="25000"/>
                                    </a:schemeClr>
                                  </a:solidFill>
                                  <a:latin typeface="Cambria Math" panose="02040503050406030204" pitchFamily="18" charset="0"/>
                                </a:rPr>
                                <m:t>E</m:t>
                              </m:r>
                              <m:r>
                                <a:rPr lang="es-ES" sz="1700" b="0" i="0" smtClean="0">
                                  <a:solidFill>
                                    <a:schemeClr val="tx1">
                                      <a:lumMod val="75000"/>
                                      <a:lumOff val="25000"/>
                                    </a:schemeClr>
                                  </a:solidFill>
                                  <a:latin typeface="Cambria Math" panose="02040503050406030204" pitchFamily="18" charset="0"/>
                                </a:rPr>
                                <m:t>1</m:t>
                              </m:r>
                            </m:sub>
                          </m:sSub>
                          <m:r>
                            <a:rPr lang="es-ES_tradnl" sz="1700" i="0">
                              <a:solidFill>
                                <a:schemeClr val="tx1">
                                  <a:lumMod val="75000"/>
                                  <a:lumOff val="25000"/>
                                </a:schemeClr>
                              </a:solidFill>
                              <a:latin typeface="Cambria Math" panose="02040503050406030204" pitchFamily="18" charset="0"/>
                            </a:rPr>
                            <m:t>=</m:t>
                          </m:r>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f</m:t>
                              </m:r>
                            </m:e>
                            <m:sub>
                              <m:r>
                                <m:rPr>
                                  <m:sty m:val="p"/>
                                </m:rPr>
                                <a:rPr lang="es-ES_tradnl" sz="1700" i="0">
                                  <a:solidFill>
                                    <a:schemeClr val="tx1">
                                      <a:lumMod val="75000"/>
                                      <a:lumOff val="25000"/>
                                    </a:schemeClr>
                                  </a:solidFill>
                                  <a:latin typeface="Cambria Math" panose="02040503050406030204" pitchFamily="18" charset="0"/>
                                </a:rPr>
                                <m:t>A</m:t>
                              </m:r>
                            </m:sub>
                          </m:sSub>
                          <m:r>
                            <a:rPr lang="es-ES_tradnl" sz="1700" i="0">
                              <a:solidFill>
                                <a:schemeClr val="tx1">
                                  <a:lumMod val="75000"/>
                                  <a:lumOff val="25000"/>
                                </a:schemeClr>
                              </a:solidFill>
                              <a:latin typeface="Cambria Math" panose="02040503050406030204" pitchFamily="18" charset="0"/>
                            </a:rPr>
                            <m:t>  9,81 </m:t>
                          </m:r>
                          <m:r>
                            <a:rPr lang="es-ES" sz="1700" b="0" i="0" smtClean="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m:rPr>
                                  <m:sty m:val="p"/>
                                </m:rPr>
                                <a:rPr lang="es-ES_tradnl" sz="1700" i="0">
                                  <a:solidFill>
                                    <a:schemeClr val="tx1">
                                      <a:lumMod val="75000"/>
                                      <a:lumOff val="25000"/>
                                    </a:schemeClr>
                                  </a:solidFill>
                                  <a:latin typeface="Cambria Math" panose="02040503050406030204" pitchFamily="18" charset="0"/>
                                </a:rPr>
                                <m:t>V</m:t>
                              </m:r>
                            </m:num>
                            <m:den>
                              <m:r>
                                <a:rPr lang="es-ES_tradnl" sz="1700" i="0">
                                  <a:solidFill>
                                    <a:schemeClr val="tx1">
                                      <a:lumMod val="75000"/>
                                      <a:lumOff val="25000"/>
                                    </a:schemeClr>
                                  </a:solidFill>
                                  <a:latin typeface="Cambria Math" panose="02040503050406030204" pitchFamily="18" charset="0"/>
                                </a:rPr>
                                <m:t>3600</m:t>
                              </m:r>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M</m:t>
                                  </m:r>
                                </m:sub>
                              </m:sSub>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b="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B</m:t>
                                  </m:r>
                                </m:sub>
                              </m:sSub>
                            </m:den>
                          </m:f>
                          <m:r>
                            <a:rPr lang="es-ES_tradnl" sz="1700" i="0">
                              <a:solidFill>
                                <a:schemeClr val="tx1">
                                  <a:lumMod val="75000"/>
                                  <a:lumOff val="25000"/>
                                </a:schemeClr>
                              </a:solidFill>
                              <a:latin typeface="Cambria Math" panose="02040503050406030204" pitchFamily="18" charset="0"/>
                            </a:rPr>
                            <m:t> </m:t>
                          </m:r>
                          <m:r>
                            <m:rPr>
                              <m:sty m:val="p"/>
                            </m:rPr>
                            <a:rPr lang="es-ES_tradnl" sz="1700" i="0">
                              <a:solidFill>
                                <a:schemeClr val="tx1">
                                  <a:lumMod val="75000"/>
                                  <a:lumOff val="25000"/>
                                </a:schemeClr>
                              </a:solidFill>
                              <a:latin typeface="Cambria Math" panose="02040503050406030204" pitchFamily="18" charset="0"/>
                            </a:rPr>
                            <m:t>p</m:t>
                          </m:r>
                        </m:oMath>
                      </m:oMathPara>
                    </a14:m>
                    <a:endParaRPr lang="en-GB" sz="1700" dirty="0">
                      <a:solidFill>
                        <a:schemeClr val="tx1">
                          <a:lumMod val="75000"/>
                          <a:lumOff val="25000"/>
                        </a:schemeClr>
                      </a:solidFill>
                      <a:latin typeface="Segoe UI" panose="020B0502040204020203" pitchFamily="34" charset="0"/>
                      <a:cs typeface="Segoe UI" panose="020B0502040204020203" pitchFamily="34" charset="0"/>
                    </a:endParaRPr>
                  </a:p>
                </p:txBody>
              </p:sp>
            </mc:Choice>
            <mc:Fallback xmlns="">
              <p:sp>
                <p:nvSpPr>
                  <p:cNvPr id="224" name="Rectángulo 223"/>
                  <p:cNvSpPr>
                    <a:spLocks noRot="1" noChangeAspect="1" noMove="1" noResize="1" noEditPoints="1" noAdjustHandles="1" noChangeArrowheads="1" noChangeShapeType="1" noTextEdit="1"/>
                  </p:cNvSpPr>
                  <p:nvPr/>
                </p:nvSpPr>
                <p:spPr>
                  <a:xfrm>
                    <a:off x="7386234" y="5512573"/>
                    <a:ext cx="3640607" cy="626582"/>
                  </a:xfrm>
                  <a:prstGeom prst="rect">
                    <a:avLst/>
                  </a:prstGeom>
                  <a:blipFill rotWithShape="0">
                    <a:blip r:embed="rId3"/>
                    <a:stretch>
                      <a:fillRect/>
                    </a:stretch>
                  </a:blipFill>
                </p:spPr>
                <p:txBody>
                  <a:bodyPr/>
                  <a:lstStyle/>
                  <a:p>
                    <a:r>
                      <a:rPr lang="en-GB">
                        <a:noFill/>
                      </a:rPr>
                      <a:t> </a:t>
                    </a:r>
                  </a:p>
                </p:txBody>
              </p:sp>
            </mc:Fallback>
          </mc:AlternateContent>
          <p:sp>
            <p:nvSpPr>
              <p:cNvPr id="229" name="CuadroTexto 228"/>
              <p:cNvSpPr txBox="1"/>
              <p:nvPr/>
            </p:nvSpPr>
            <p:spPr>
              <a:xfrm>
                <a:off x="6998526" y="4938598"/>
                <a:ext cx="4766606"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Coste unitario de la energía de bombeo</a:t>
                </a:r>
                <a:endParaRPr lang="es-ES" dirty="0">
                  <a:solidFill>
                    <a:srgbClr val="7030A0"/>
                  </a:solidFill>
                  <a:latin typeface="Segoe UI Semibold" panose="020B0702040204020203" pitchFamily="34" charset="0"/>
                  <a:cs typeface="Segoe UI Semibold" panose="020B0702040204020203" pitchFamily="34" charset="0"/>
                </a:endParaRPr>
              </a:p>
            </p:txBody>
          </p:sp>
          <p:cxnSp>
            <p:nvCxnSpPr>
              <p:cNvPr id="230" name="Conector recto 229"/>
              <p:cNvCxnSpPr/>
              <p:nvPr/>
            </p:nvCxnSpPr>
            <p:spPr>
              <a:xfrm>
                <a:off x="6936080" y="5380690"/>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grpSp>
      <p:sp>
        <p:nvSpPr>
          <p:cNvPr id="140" name="Marcador de contenido 2"/>
          <p:cNvSpPr>
            <a:spLocks noGrp="1"/>
          </p:cNvSpPr>
          <p:nvPr>
            <p:ph sz="half" idx="4294967295"/>
          </p:nvPr>
        </p:nvSpPr>
        <p:spPr>
          <a:xfrm>
            <a:off x="1486333" y="5545620"/>
            <a:ext cx="4670241" cy="1155096"/>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smtClean="0">
                <a:solidFill>
                  <a:srgbClr val="CC0099"/>
                </a:solidFill>
                <a:latin typeface="Segoe UI Semibold" panose="020B0702040204020203" pitchFamily="34" charset="0"/>
                <a:cs typeface="Segoe UI Semibold" panose="020B0702040204020203" pitchFamily="34" charset="0"/>
              </a:rPr>
              <a:t>Caudal</a:t>
            </a:r>
            <a:endParaRPr lang="es-ES" sz="1600" dirty="0" smtClean="0">
              <a:solidFill>
                <a:srgbClr val="797979"/>
              </a:solidFill>
              <a:latin typeface="Segoe UI Semibold" panose="020B0702040204020203" pitchFamily="34" charset="0"/>
              <a:cs typeface="Segoe UI Semibold" panose="020B0702040204020203" pitchFamily="34" charset="0"/>
            </a:endParaRP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Diámetros comerciales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Precios de tuberías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Costes de las zanjas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Rugosidad</a:t>
            </a:r>
          </a:p>
          <a:p>
            <a:pPr>
              <a:lnSpc>
                <a:spcPct val="100000"/>
              </a:lnSpc>
              <a:buClr>
                <a:schemeClr val="accent2">
                  <a:lumMod val="40000"/>
                  <a:lumOff val="60000"/>
                </a:schemeClr>
              </a:buClr>
              <a:buFont typeface="Wingdings" panose="05000000000000000000" pitchFamily="2" charset="2"/>
              <a:buChar char="§"/>
            </a:pPr>
            <a:endParaRPr lang="es-ES" sz="1600" dirty="0">
              <a:latin typeface="Segoe UI Light" panose="020B0502040204020203" pitchFamily="34" charset="0"/>
              <a:cs typeface="Segoe UI Light" panose="020B0502040204020203" pitchFamily="34" charset="0"/>
            </a:endParaRPr>
          </a:p>
        </p:txBody>
      </p:sp>
      <p:sp>
        <p:nvSpPr>
          <p:cNvPr id="164" name="Marcador de contenido 4"/>
          <p:cNvSpPr>
            <a:spLocks noGrp="1"/>
          </p:cNvSpPr>
          <p:nvPr>
            <p:ph sz="quarter" idx="4294967295"/>
          </p:nvPr>
        </p:nvSpPr>
        <p:spPr>
          <a:xfrm>
            <a:off x="7702140" y="2447841"/>
            <a:ext cx="4454445" cy="1581112"/>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Volumen demandado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Rendimiento de los motores</a:t>
            </a:r>
          </a:p>
          <a:p>
            <a:pPr>
              <a:lnSpc>
                <a:spcPct val="100000"/>
              </a:lnSpc>
              <a:buClr>
                <a:schemeClr val="accent2">
                  <a:lumMod val="40000"/>
                  <a:lumOff val="60000"/>
                </a:schemeClr>
              </a:buClr>
              <a:buFont typeface="Wingdings" panose="05000000000000000000" pitchFamily="2" charset="2"/>
              <a:buChar char="§"/>
            </a:pPr>
            <a:r>
              <a:rPr lang="es-ES" sz="1600" dirty="0">
                <a:solidFill>
                  <a:srgbClr val="CC0099"/>
                </a:solidFill>
                <a:latin typeface="Segoe UI Semibold" panose="020B0702040204020203" pitchFamily="34" charset="0"/>
                <a:cs typeface="Segoe UI Semibold" panose="020B0702040204020203" pitchFamily="34" charset="0"/>
              </a:rPr>
              <a:t>Rendimiento de las bombas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Tasa de descuento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Vida útil de las tuberías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Tiempo de construcción</a:t>
            </a:r>
          </a:p>
        </p:txBody>
      </p:sp>
      <p:sp>
        <p:nvSpPr>
          <p:cNvPr id="5" name="Rectángulo 4"/>
          <p:cNvSpPr/>
          <p:nvPr/>
        </p:nvSpPr>
        <p:spPr>
          <a:xfrm>
            <a:off x="219112" y="5630247"/>
            <a:ext cx="1205099" cy="830997"/>
          </a:xfrm>
          <a:prstGeom prst="rect">
            <a:avLst/>
          </a:prstGeom>
        </p:spPr>
        <p:txBody>
          <a:bodyPr wrap="square">
            <a:spAutoFit/>
          </a:bodyPr>
          <a:lstStyle/>
          <a:p>
            <a:pPr algn="r">
              <a:lnSpc>
                <a:spcPct val="100000"/>
              </a:lnSpc>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GC depende de:</a:t>
            </a:r>
          </a:p>
        </p:txBody>
      </p:sp>
      <p:sp>
        <p:nvSpPr>
          <p:cNvPr id="175" name="Rectángulo 174"/>
          <p:cNvSpPr/>
          <p:nvPr/>
        </p:nvSpPr>
        <p:spPr>
          <a:xfrm>
            <a:off x="6312820" y="2802144"/>
            <a:ext cx="1205099" cy="830997"/>
          </a:xfrm>
          <a:prstGeom prst="rect">
            <a:avLst/>
          </a:prstGeom>
        </p:spPr>
        <p:txBody>
          <a:bodyPr wrap="square">
            <a:spAutoFit/>
          </a:bodyPr>
          <a:lstStyle/>
          <a:p>
            <a:pPr algn="r">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C</a:t>
            </a:r>
            <a:r>
              <a:rPr lang="es-ES" sz="1600" baseline="-25000" dirty="0">
                <a:solidFill>
                  <a:srgbClr val="CC0099"/>
                </a:solidFill>
                <a:latin typeface="Segoe UI Semibold" panose="020B0702040204020203" pitchFamily="34" charset="0"/>
                <a:cs typeface="Segoe UI Semibold" panose="020B0702040204020203" pitchFamily="34" charset="0"/>
              </a:rPr>
              <a:t>E1</a:t>
            </a:r>
            <a:r>
              <a:rPr lang="es-ES" sz="1600" dirty="0">
                <a:solidFill>
                  <a:srgbClr val="CC0099"/>
                </a:solidFill>
                <a:latin typeface="Segoe UI Semibold" panose="020B0702040204020203" pitchFamily="34" charset="0"/>
                <a:cs typeface="Segoe UI Semibold" panose="020B0702040204020203" pitchFamily="34" charset="0"/>
              </a:rPr>
              <a:t> depende de:</a:t>
            </a:r>
          </a:p>
        </p:txBody>
      </p:sp>
      <p:sp>
        <p:nvSpPr>
          <p:cNvPr id="193" name="Rectángulo 192"/>
          <p:cNvSpPr/>
          <p:nvPr/>
        </p:nvSpPr>
        <p:spPr>
          <a:xfrm>
            <a:off x="7589512" y="1510730"/>
            <a:ext cx="3012729" cy="77312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199" name="Rectángulo 198"/>
          <p:cNvSpPr/>
          <p:nvPr/>
        </p:nvSpPr>
        <p:spPr>
          <a:xfrm>
            <a:off x="1455811" y="5467411"/>
            <a:ext cx="4370832" cy="115667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212" name="Rectángulo 211"/>
          <p:cNvSpPr/>
          <p:nvPr/>
        </p:nvSpPr>
        <p:spPr>
          <a:xfrm>
            <a:off x="7589511" y="2394744"/>
            <a:ext cx="4279945" cy="1597372"/>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cxnSp>
        <p:nvCxnSpPr>
          <p:cNvPr id="60" name="Conector recto 59"/>
          <p:cNvCxnSpPr/>
          <p:nvPr/>
        </p:nvCxnSpPr>
        <p:spPr>
          <a:xfrm>
            <a:off x="644573" y="837702"/>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Marcador de número de diapositiva 7"/>
          <p:cNvSpPr>
            <a:spLocks noGrp="1"/>
          </p:cNvSpPr>
          <p:nvPr>
            <p:ph type="sldNum" sz="quarter" idx="12"/>
          </p:nvPr>
        </p:nvSpPr>
        <p:spPr/>
        <p:txBody>
          <a:bodyPr/>
          <a:lstStyle/>
          <a:p>
            <a:fld id="{4947A44E-E405-4387-BB11-0B902EE3D3FB}" type="slidenum">
              <a:rPr lang="en-GB" smtClean="0"/>
              <a:t>31</a:t>
            </a:fld>
            <a:endParaRPr lang="en-GB" dirty="0"/>
          </a:p>
        </p:txBody>
      </p:sp>
      <p:sp>
        <p:nvSpPr>
          <p:cNvPr id="55" name="Rectángulo 54"/>
          <p:cNvSpPr/>
          <p:nvPr/>
        </p:nvSpPr>
        <p:spPr>
          <a:xfrm>
            <a:off x="0" y="0"/>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uadroTexto 55"/>
          <p:cNvSpPr txBox="1"/>
          <p:nvPr/>
        </p:nvSpPr>
        <p:spPr>
          <a:xfrm>
            <a:off x="6954784" y="4413578"/>
            <a:ext cx="4282183" cy="523220"/>
          </a:xfrm>
          <a:prstGeom prst="rect">
            <a:avLst/>
          </a:prstGeom>
          <a:noFill/>
        </p:spPr>
        <p:txBody>
          <a:bodyPr wrap="square" rtlCol="0">
            <a:spAutoFit/>
          </a:bodyPr>
          <a:lstStyle/>
          <a:p>
            <a:pPr algn="ctr"/>
            <a:r>
              <a:rPr lang="es-ES" sz="2800" dirty="0" smtClean="0">
                <a:solidFill>
                  <a:schemeClr val="accent2">
                    <a:lumMod val="75000"/>
                  </a:schemeClr>
                </a:solidFill>
                <a:latin typeface="Segoe UI Semibold" panose="020B0702040204020203" pitchFamily="34" charset="0"/>
                <a:cs typeface="Segoe UI Semibold" panose="020B0702040204020203" pitchFamily="34" charset="0"/>
              </a:rPr>
              <a:t>¿Qué es más barato? </a:t>
            </a:r>
            <a:endParaRPr lang="en-GB" sz="2800" dirty="0">
              <a:solidFill>
                <a:schemeClr val="accent2">
                  <a:lumMod val="75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3146751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ángulo 240"/>
          <p:cNvSpPr/>
          <p:nvPr/>
        </p:nvSpPr>
        <p:spPr>
          <a:xfrm>
            <a:off x="179120" y="922904"/>
            <a:ext cx="6007976" cy="57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8200" y="-99326"/>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cxnSp>
        <p:nvCxnSpPr>
          <p:cNvPr id="165" name="Conector recto 164"/>
          <p:cNvCxnSpPr/>
          <p:nvPr/>
        </p:nvCxnSpPr>
        <p:spPr>
          <a:xfrm flipH="1" flipV="1">
            <a:off x="2232311" y="1735763"/>
            <a:ext cx="0" cy="15185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a:xfrm flipH="1" flipV="1">
            <a:off x="5921823" y="3020963"/>
            <a:ext cx="0" cy="2333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a:off x="2236069" y="3034038"/>
            <a:ext cx="3685754"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CuadroTexto 167"/>
          <p:cNvSpPr txBox="1"/>
          <p:nvPr/>
        </p:nvSpPr>
        <p:spPr>
          <a:xfrm>
            <a:off x="1162192" y="1694004"/>
            <a:ext cx="935039" cy="400110"/>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2000" dirty="0" smtClean="0">
                <a:solidFill>
                  <a:srgbClr val="CC6600"/>
                </a:solidFill>
              </a:rPr>
              <a:t>∆(∆h)</a:t>
            </a:r>
            <a:endParaRPr lang="en-US" sz="2000" dirty="0">
              <a:solidFill>
                <a:srgbClr val="CC6600"/>
              </a:solidFill>
            </a:endParaRPr>
          </a:p>
        </p:txBody>
      </p:sp>
      <p:sp>
        <p:nvSpPr>
          <p:cNvPr id="169" name="Cilindro 168"/>
          <p:cNvSpPr/>
          <p:nvPr/>
        </p:nvSpPr>
        <p:spPr>
          <a:xfrm rot="5400000">
            <a:off x="3962263" y="2024578"/>
            <a:ext cx="339702" cy="3685754"/>
          </a:xfrm>
          <a:prstGeom prst="can">
            <a:avLst>
              <a:gd name="adj" fmla="val 70283"/>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70" name="Cilindro 169"/>
          <p:cNvSpPr/>
          <p:nvPr/>
        </p:nvSpPr>
        <p:spPr>
          <a:xfrm rot="5400000">
            <a:off x="4056168" y="1684099"/>
            <a:ext cx="125538" cy="3685754"/>
          </a:xfrm>
          <a:prstGeom prst="can">
            <a:avLst>
              <a:gd name="adj" fmla="val 70283"/>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171" name="Conector recto 170"/>
          <p:cNvCxnSpPr/>
          <p:nvPr/>
        </p:nvCxnSpPr>
        <p:spPr>
          <a:xfrm>
            <a:off x="2249247" y="3267214"/>
            <a:ext cx="3685754"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a:xfrm flipH="1" flipV="1">
            <a:off x="2236069" y="1735762"/>
            <a:ext cx="3698932" cy="129089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a:xfrm flipH="1" flipV="1">
            <a:off x="2236069" y="2203956"/>
            <a:ext cx="3688393" cy="82270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de flecha 173"/>
          <p:cNvCxnSpPr/>
          <p:nvPr/>
        </p:nvCxnSpPr>
        <p:spPr>
          <a:xfrm>
            <a:off x="2045094" y="2198264"/>
            <a:ext cx="0" cy="822699"/>
          </a:xfrm>
          <a:prstGeom prst="straightConnector1">
            <a:avLst/>
          </a:prstGeom>
          <a:ln w="19050">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CuadroTexto 175"/>
          <p:cNvSpPr txBox="1"/>
          <p:nvPr/>
        </p:nvSpPr>
        <p:spPr>
          <a:xfrm>
            <a:off x="417425" y="3385951"/>
            <a:ext cx="1100847"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rgbClr val="CC6600"/>
                </a:solidFill>
              </a:rPr>
              <a:t>+∆precio</a:t>
            </a:r>
            <a:endParaRPr lang="es-ES" sz="1600" dirty="0">
              <a:solidFill>
                <a:srgbClr val="CC6600"/>
              </a:solidFill>
            </a:endParaRPr>
          </a:p>
        </p:txBody>
      </p:sp>
      <p:sp>
        <p:nvSpPr>
          <p:cNvPr id="177" name="CuadroTexto 176"/>
          <p:cNvSpPr txBox="1"/>
          <p:nvPr/>
        </p:nvSpPr>
        <p:spPr>
          <a:xfrm>
            <a:off x="1734834" y="3294671"/>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err="1" smtClean="0">
                <a:solidFill>
                  <a:schemeClr val="accent5">
                    <a:lumMod val="75000"/>
                  </a:schemeClr>
                </a:solidFill>
              </a:rPr>
              <a:t>Øi</a:t>
            </a:r>
            <a:endParaRPr lang="en-US" sz="1600" dirty="0">
              <a:solidFill>
                <a:schemeClr val="accent5">
                  <a:lumMod val="75000"/>
                </a:schemeClr>
              </a:solidFill>
            </a:endParaRPr>
          </a:p>
        </p:txBody>
      </p:sp>
      <p:sp>
        <p:nvSpPr>
          <p:cNvPr id="178" name="CuadroTexto 177"/>
          <p:cNvSpPr txBox="1"/>
          <p:nvPr/>
        </p:nvSpPr>
        <p:spPr>
          <a:xfrm>
            <a:off x="1670813" y="3827374"/>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chemeClr val="tx2">
                    <a:lumMod val="60000"/>
                    <a:lumOff val="40000"/>
                  </a:schemeClr>
                </a:solidFill>
              </a:rPr>
              <a:t>Øi+1</a:t>
            </a:r>
            <a:endParaRPr lang="en-US" sz="1600" dirty="0">
              <a:solidFill>
                <a:schemeClr val="tx2">
                  <a:lumMod val="60000"/>
                  <a:lumOff val="40000"/>
                </a:schemeClr>
              </a:solidFill>
            </a:endParaRPr>
          </a:p>
        </p:txBody>
      </p:sp>
      <p:sp>
        <p:nvSpPr>
          <p:cNvPr id="179" name="CuadroTexto 178"/>
          <p:cNvSpPr txBox="1"/>
          <p:nvPr/>
        </p:nvSpPr>
        <p:spPr>
          <a:xfrm>
            <a:off x="1722609" y="3550179"/>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rgbClr val="CC6600"/>
                </a:solidFill>
              </a:rPr>
              <a:t>&lt;</a:t>
            </a:r>
            <a:endParaRPr lang="en-US" sz="1600" dirty="0">
              <a:solidFill>
                <a:srgbClr val="CC6600"/>
              </a:solidFill>
            </a:endParaRPr>
          </a:p>
        </p:txBody>
      </p:sp>
      <p:sp>
        <p:nvSpPr>
          <p:cNvPr id="180" name="CuadroTexto 179"/>
          <p:cNvSpPr txBox="1"/>
          <p:nvPr/>
        </p:nvSpPr>
        <p:spPr>
          <a:xfrm>
            <a:off x="226952" y="2034818"/>
            <a:ext cx="83082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accent5">
                    <a:lumMod val="75000"/>
                  </a:schemeClr>
                </a:solidFill>
              </a:rPr>
              <a:t>∆h </a:t>
            </a:r>
            <a:r>
              <a:rPr lang="en-US" sz="1800" dirty="0" err="1" smtClean="0">
                <a:solidFill>
                  <a:schemeClr val="accent5">
                    <a:lumMod val="75000"/>
                  </a:schemeClr>
                </a:solidFill>
              </a:rPr>
              <a:t>Øi</a:t>
            </a:r>
            <a:endParaRPr lang="en-US" sz="1800" dirty="0">
              <a:solidFill>
                <a:schemeClr val="accent5">
                  <a:lumMod val="75000"/>
                </a:schemeClr>
              </a:solidFill>
            </a:endParaRPr>
          </a:p>
        </p:txBody>
      </p:sp>
      <p:cxnSp>
        <p:nvCxnSpPr>
          <p:cNvPr id="181" name="Conector recto de flecha 180"/>
          <p:cNvCxnSpPr/>
          <p:nvPr/>
        </p:nvCxnSpPr>
        <p:spPr>
          <a:xfrm>
            <a:off x="1004932" y="1680689"/>
            <a:ext cx="0" cy="1311234"/>
          </a:xfrm>
          <a:prstGeom prst="straightConnector1">
            <a:avLst/>
          </a:prstGeom>
          <a:ln w="1905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CuadroTexto 181"/>
          <p:cNvSpPr txBox="1"/>
          <p:nvPr/>
        </p:nvSpPr>
        <p:spPr>
          <a:xfrm>
            <a:off x="992471" y="2413016"/>
            <a:ext cx="102190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tx2">
                    <a:lumMod val="60000"/>
                    <a:lumOff val="40000"/>
                  </a:schemeClr>
                </a:solidFill>
              </a:rPr>
              <a:t>∆h Øi+1</a:t>
            </a:r>
            <a:endParaRPr lang="en-US" sz="1800" dirty="0">
              <a:solidFill>
                <a:schemeClr val="tx2">
                  <a:lumMod val="60000"/>
                  <a:lumOff val="40000"/>
                </a:schemeClr>
              </a:solidFill>
            </a:endParaRPr>
          </a:p>
        </p:txBody>
      </p:sp>
      <p:sp>
        <p:nvSpPr>
          <p:cNvPr id="183" name="CuadroTexto 182"/>
          <p:cNvSpPr txBox="1"/>
          <p:nvPr/>
        </p:nvSpPr>
        <p:spPr>
          <a:xfrm>
            <a:off x="4706275" y="1952390"/>
            <a:ext cx="1214428" cy="584775"/>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chemeClr val="bg1">
                    <a:lumMod val="50000"/>
                  </a:schemeClr>
                </a:solidFill>
              </a:rPr>
              <a:t>Líneas de energía</a:t>
            </a:r>
            <a:endParaRPr lang="es-ES" sz="1600" dirty="0">
              <a:solidFill>
                <a:schemeClr val="bg1">
                  <a:lumMod val="50000"/>
                </a:schemeClr>
              </a:solidFill>
            </a:endParaRPr>
          </a:p>
        </p:txBody>
      </p:sp>
      <p:cxnSp>
        <p:nvCxnSpPr>
          <p:cNvPr id="184" name="Conector recto de flecha 183"/>
          <p:cNvCxnSpPr>
            <a:stCxn id="183" idx="2"/>
          </p:cNvCxnSpPr>
          <p:nvPr/>
        </p:nvCxnSpPr>
        <p:spPr>
          <a:xfrm flipH="1">
            <a:off x="5202989" y="2537165"/>
            <a:ext cx="110500" cy="241769"/>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p:nvPr/>
        </p:nvCxnSpPr>
        <p:spPr>
          <a:xfrm flipH="1">
            <a:off x="4788038" y="2481392"/>
            <a:ext cx="333188" cy="308341"/>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CuadroTexto 185"/>
          <p:cNvSpPr txBox="1"/>
          <p:nvPr/>
        </p:nvSpPr>
        <p:spPr>
          <a:xfrm>
            <a:off x="3917429" y="4007106"/>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sp>
        <p:nvSpPr>
          <p:cNvPr id="187" name="CuadroTexto 186"/>
          <p:cNvSpPr txBox="1"/>
          <p:nvPr/>
        </p:nvSpPr>
        <p:spPr>
          <a:xfrm>
            <a:off x="3897381" y="3148248"/>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cxnSp>
        <p:nvCxnSpPr>
          <p:cNvPr id="188" name="Conector recto de flecha 187"/>
          <p:cNvCxnSpPr/>
          <p:nvPr/>
        </p:nvCxnSpPr>
        <p:spPr>
          <a:xfrm>
            <a:off x="3968968" y="3531638"/>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de flecha 188"/>
          <p:cNvCxnSpPr/>
          <p:nvPr/>
        </p:nvCxnSpPr>
        <p:spPr>
          <a:xfrm>
            <a:off x="3975654" y="3892896"/>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Flecha abajo 190"/>
          <p:cNvSpPr/>
          <p:nvPr/>
        </p:nvSpPr>
        <p:spPr>
          <a:xfrm>
            <a:off x="1965854" y="1709729"/>
            <a:ext cx="158468" cy="470046"/>
          </a:xfrm>
          <a:prstGeom prst="down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grpSp>
        <p:nvGrpSpPr>
          <p:cNvPr id="222" name="Grupo 221"/>
          <p:cNvGrpSpPr/>
          <p:nvPr/>
        </p:nvGrpSpPr>
        <p:grpSpPr>
          <a:xfrm>
            <a:off x="3369037" y="4493720"/>
            <a:ext cx="2457606" cy="834487"/>
            <a:chOff x="8633866" y="2570520"/>
            <a:chExt cx="2457606" cy="834487"/>
          </a:xfrm>
        </p:grpSpPr>
        <p:sp>
          <p:nvSpPr>
            <p:cNvPr id="194" name="Rectángulo 193"/>
            <p:cNvSpPr/>
            <p:nvPr/>
          </p:nvSpPr>
          <p:spPr>
            <a:xfrm>
              <a:off x="8642238" y="2570520"/>
              <a:ext cx="2449234" cy="83448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latin typeface="Cambria Math" panose="02040503050406030204" pitchFamily="18" charset="0"/>
                <a:ea typeface="Cambria Math" panose="02040503050406030204" pitchFamily="18" charset="0"/>
              </a:endParaRPr>
            </a:p>
          </p:txBody>
        </p:sp>
        <p:sp>
          <p:nvSpPr>
            <p:cNvPr id="195" name="CuadroTexto 194"/>
            <p:cNvSpPr txBox="1"/>
            <p:nvPr/>
          </p:nvSpPr>
          <p:spPr>
            <a:xfrm>
              <a:off x="9921243" y="2584861"/>
              <a:ext cx="1106728" cy="369332"/>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800" dirty="0" smtClean="0">
                  <a:solidFill>
                    <a:schemeClr val="tx1">
                      <a:lumMod val="75000"/>
                      <a:lumOff val="25000"/>
                    </a:schemeClr>
                  </a:solidFill>
                  <a:latin typeface="Cambria Math" panose="02040503050406030204" pitchFamily="18" charset="0"/>
                  <a:ea typeface="Cambria Math" panose="02040503050406030204" pitchFamily="18" charset="0"/>
                </a:rPr>
                <a:t>∆ Precio</a:t>
              </a:r>
              <a:endParaRPr lang="es-ES" sz="18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196" name="Rectángulo 195"/>
            <p:cNvSpPr/>
            <p:nvPr/>
          </p:nvSpPr>
          <p:spPr>
            <a:xfrm>
              <a:off x="10021556" y="2975722"/>
              <a:ext cx="953497" cy="369332"/>
            </a:xfrm>
            <a:prstGeom prst="rect">
              <a:avLst/>
            </a:prstGeom>
            <a:noFill/>
          </p:spPr>
          <p:txBody>
            <a:bodyPr wrap="square" rtlCol="0">
              <a:spAutoFit/>
            </a:bodyPr>
            <a:lstStyle/>
            <a:p>
              <a:pPr algn="ctr"/>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∆(∆h)</a:t>
              </a:r>
              <a:endParaRPr lang="es-E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197" name="Conector recto 196"/>
            <p:cNvCxnSpPr/>
            <p:nvPr/>
          </p:nvCxnSpPr>
          <p:spPr>
            <a:xfrm>
              <a:off x="10021556" y="2975722"/>
              <a:ext cx="100641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8" name="Rectángulo 197"/>
            <p:cNvSpPr/>
            <p:nvPr/>
          </p:nvSpPr>
          <p:spPr>
            <a:xfrm>
              <a:off x="8633866" y="2759694"/>
              <a:ext cx="1435008" cy="369332"/>
            </a:xfrm>
            <a:prstGeom prst="rect">
              <a:avLst/>
            </a:prstGeom>
          </p:spPr>
          <p:txBody>
            <a:bodyPr wrap="none">
              <a:spAutoFit/>
            </a:bodyPr>
            <a:lstStyle/>
            <a:p>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GC </a:t>
              </a:r>
              <a:r>
                <a:rPr lang="en-US" baseline="-25000"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Øi→Øi+1 </a:t>
              </a:r>
              <a:r>
                <a:rPr lang="en-U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rPr>
                <a:t>= </a:t>
              </a:r>
              <a:endParaRPr lang="es-E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grpSp>
      <p:sp>
        <p:nvSpPr>
          <p:cNvPr id="215" name="Flecha circular 214"/>
          <p:cNvSpPr/>
          <p:nvPr/>
        </p:nvSpPr>
        <p:spPr>
          <a:xfrm rot="16200000" flipH="1">
            <a:off x="1555753" y="3269127"/>
            <a:ext cx="564304" cy="70085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cxnSp>
        <p:nvCxnSpPr>
          <p:cNvPr id="219" name="Conector recto 218"/>
          <p:cNvCxnSpPr/>
          <p:nvPr/>
        </p:nvCxnSpPr>
        <p:spPr>
          <a:xfrm>
            <a:off x="961460" y="1525387"/>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0" name="Flecha circular 219"/>
          <p:cNvSpPr/>
          <p:nvPr/>
        </p:nvSpPr>
        <p:spPr>
          <a:xfrm rot="17956990" flipH="1">
            <a:off x="2521833" y="1815468"/>
            <a:ext cx="761636" cy="73812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21" name="CuadroTexto 220"/>
          <p:cNvSpPr txBox="1"/>
          <p:nvPr/>
        </p:nvSpPr>
        <p:spPr>
          <a:xfrm>
            <a:off x="813244" y="4521300"/>
            <a:ext cx="2459760" cy="738664"/>
          </a:xfrm>
          <a:prstGeom prst="rect">
            <a:avLst/>
          </a:prstGeom>
          <a:noFill/>
        </p:spPr>
        <p:txBody>
          <a:bodyPr wrap="square" rtlCol="0">
            <a:spAutoFit/>
          </a:bodyPr>
          <a:lstStyle/>
          <a:p>
            <a:pPr algn="r"/>
            <a:r>
              <a:rPr lang="es-ES" sz="1400" dirty="0" smtClean="0">
                <a:latin typeface="Segoe UI Light" panose="020B0502040204020203" pitchFamily="34" charset="0"/>
                <a:cs typeface="Segoe UI Light" panose="020B0502040204020203" pitchFamily="34" charset="0"/>
              </a:rPr>
              <a:t>“Redes colectivas de riego a presión”. </a:t>
            </a:r>
            <a:r>
              <a:rPr lang="es-ES" sz="1400" dirty="0" smtClean="0">
                <a:solidFill>
                  <a:srgbClr val="800080"/>
                </a:solidFill>
                <a:latin typeface="Segoe UI Light" panose="020B0502040204020203" pitchFamily="34" charset="0"/>
                <a:cs typeface="Segoe UI Light" panose="020B0502040204020203" pitchFamily="34" charset="0"/>
              </a:rPr>
              <a:t>D. Alfredo Granados, 2007</a:t>
            </a:r>
            <a:endParaRPr lang="es-ES" sz="1400" dirty="0">
              <a:solidFill>
                <a:srgbClr val="800080"/>
              </a:solidFill>
              <a:latin typeface="Segoe UI Light" panose="020B0502040204020203" pitchFamily="34" charset="0"/>
              <a:cs typeface="Segoe UI Light" panose="020B0502040204020203" pitchFamily="34" charset="0"/>
            </a:endParaRPr>
          </a:p>
        </p:txBody>
      </p:sp>
      <p:sp>
        <p:nvSpPr>
          <p:cNvPr id="242" name="Rectángulo 241"/>
          <p:cNvSpPr/>
          <p:nvPr/>
        </p:nvSpPr>
        <p:spPr>
          <a:xfrm>
            <a:off x="6422757" y="922287"/>
            <a:ext cx="5518291" cy="314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4" name="Rectángulo 223"/>
              <p:cNvSpPr/>
              <p:nvPr/>
            </p:nvSpPr>
            <p:spPr>
              <a:xfrm>
                <a:off x="7255173" y="1531725"/>
                <a:ext cx="3640607" cy="6265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C</m:t>
                          </m:r>
                        </m:e>
                        <m:sub>
                          <m:r>
                            <m:rPr>
                              <m:sty m:val="p"/>
                            </m:rPr>
                            <a:rPr lang="es-ES_tradnl" sz="1700" i="0">
                              <a:solidFill>
                                <a:schemeClr val="tx1">
                                  <a:lumMod val="75000"/>
                                  <a:lumOff val="25000"/>
                                </a:schemeClr>
                              </a:solidFill>
                              <a:latin typeface="Cambria Math" panose="02040503050406030204" pitchFamily="18" charset="0"/>
                            </a:rPr>
                            <m:t>E</m:t>
                          </m:r>
                          <m:r>
                            <a:rPr lang="es-ES" sz="1700" b="0" i="0" smtClean="0">
                              <a:solidFill>
                                <a:schemeClr val="tx1">
                                  <a:lumMod val="75000"/>
                                  <a:lumOff val="25000"/>
                                </a:schemeClr>
                              </a:solidFill>
                              <a:latin typeface="Cambria Math" panose="02040503050406030204" pitchFamily="18" charset="0"/>
                            </a:rPr>
                            <m:t>1</m:t>
                          </m:r>
                        </m:sub>
                      </m:sSub>
                      <m:r>
                        <a:rPr lang="es-ES_tradnl" sz="1700" i="0">
                          <a:solidFill>
                            <a:schemeClr val="tx1">
                              <a:lumMod val="75000"/>
                              <a:lumOff val="25000"/>
                            </a:schemeClr>
                          </a:solidFill>
                          <a:latin typeface="Cambria Math" panose="02040503050406030204" pitchFamily="18" charset="0"/>
                        </a:rPr>
                        <m:t>=</m:t>
                      </m:r>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f</m:t>
                          </m:r>
                        </m:e>
                        <m:sub>
                          <m:r>
                            <m:rPr>
                              <m:sty m:val="p"/>
                            </m:rPr>
                            <a:rPr lang="es-ES_tradnl" sz="1700" i="0">
                              <a:solidFill>
                                <a:schemeClr val="tx1">
                                  <a:lumMod val="75000"/>
                                  <a:lumOff val="25000"/>
                                </a:schemeClr>
                              </a:solidFill>
                              <a:latin typeface="Cambria Math" panose="02040503050406030204" pitchFamily="18" charset="0"/>
                            </a:rPr>
                            <m:t>A</m:t>
                          </m:r>
                        </m:sub>
                      </m:sSub>
                      <m:r>
                        <a:rPr lang="es-ES_tradnl" sz="1700" i="0">
                          <a:solidFill>
                            <a:schemeClr val="tx1">
                              <a:lumMod val="75000"/>
                              <a:lumOff val="25000"/>
                            </a:schemeClr>
                          </a:solidFill>
                          <a:latin typeface="Cambria Math" panose="02040503050406030204" pitchFamily="18" charset="0"/>
                        </a:rPr>
                        <m:t>  9,81 </m:t>
                      </m:r>
                      <m:r>
                        <a:rPr lang="es-ES" sz="1700" b="0" i="0" smtClean="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m:rPr>
                              <m:sty m:val="p"/>
                            </m:rPr>
                            <a:rPr lang="es-ES_tradnl" sz="1700" i="0">
                              <a:solidFill>
                                <a:schemeClr val="tx1">
                                  <a:lumMod val="75000"/>
                                  <a:lumOff val="25000"/>
                                </a:schemeClr>
                              </a:solidFill>
                              <a:latin typeface="Cambria Math" panose="02040503050406030204" pitchFamily="18" charset="0"/>
                            </a:rPr>
                            <m:t>V</m:t>
                          </m:r>
                        </m:num>
                        <m:den>
                          <m:r>
                            <a:rPr lang="es-ES_tradnl" sz="1700" i="0">
                              <a:solidFill>
                                <a:schemeClr val="tx1">
                                  <a:lumMod val="75000"/>
                                  <a:lumOff val="25000"/>
                                </a:schemeClr>
                              </a:solidFill>
                              <a:latin typeface="Cambria Math" panose="02040503050406030204" pitchFamily="18" charset="0"/>
                            </a:rPr>
                            <m:t>3600</m:t>
                          </m:r>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M</m:t>
                              </m:r>
                            </m:sub>
                          </m:sSub>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b="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B</m:t>
                              </m:r>
                            </m:sub>
                          </m:sSub>
                        </m:den>
                      </m:f>
                      <m:r>
                        <a:rPr lang="es-ES_tradnl" sz="1700" i="0">
                          <a:solidFill>
                            <a:schemeClr val="tx1">
                              <a:lumMod val="75000"/>
                              <a:lumOff val="25000"/>
                            </a:schemeClr>
                          </a:solidFill>
                          <a:latin typeface="Cambria Math" panose="02040503050406030204" pitchFamily="18" charset="0"/>
                        </a:rPr>
                        <m:t> </m:t>
                      </m:r>
                      <m:r>
                        <m:rPr>
                          <m:sty m:val="p"/>
                        </m:rPr>
                        <a:rPr lang="es-ES_tradnl" sz="1700" i="0">
                          <a:solidFill>
                            <a:schemeClr val="tx1">
                              <a:lumMod val="75000"/>
                              <a:lumOff val="25000"/>
                            </a:schemeClr>
                          </a:solidFill>
                          <a:latin typeface="Cambria Math" panose="02040503050406030204" pitchFamily="18" charset="0"/>
                        </a:rPr>
                        <m:t>p</m:t>
                      </m:r>
                    </m:oMath>
                  </m:oMathPara>
                </a14:m>
                <a:endParaRPr lang="en-GB" sz="1700" dirty="0">
                  <a:solidFill>
                    <a:schemeClr val="tx1">
                      <a:lumMod val="75000"/>
                      <a:lumOff val="25000"/>
                    </a:schemeClr>
                  </a:solidFill>
                  <a:latin typeface="Segoe UI" panose="020B0502040204020203" pitchFamily="34" charset="0"/>
                  <a:cs typeface="Segoe UI" panose="020B0502040204020203" pitchFamily="34" charset="0"/>
                </a:endParaRPr>
              </a:p>
            </p:txBody>
          </p:sp>
        </mc:Choice>
        <mc:Fallback xmlns="">
          <p:sp>
            <p:nvSpPr>
              <p:cNvPr id="224" name="Rectángulo 223"/>
              <p:cNvSpPr>
                <a:spLocks noRot="1" noChangeAspect="1" noMove="1" noResize="1" noEditPoints="1" noAdjustHandles="1" noChangeArrowheads="1" noChangeShapeType="1" noTextEdit="1"/>
              </p:cNvSpPr>
              <p:nvPr/>
            </p:nvSpPr>
            <p:spPr>
              <a:xfrm>
                <a:off x="7255173" y="1531725"/>
                <a:ext cx="3640607" cy="626582"/>
              </a:xfrm>
              <a:prstGeom prst="rect">
                <a:avLst/>
              </a:prstGeom>
              <a:blipFill rotWithShape="0">
                <a:blip r:embed="rId3"/>
                <a:stretch>
                  <a:fillRect/>
                </a:stretch>
              </a:blipFill>
            </p:spPr>
            <p:txBody>
              <a:bodyPr/>
              <a:lstStyle/>
              <a:p>
                <a:r>
                  <a:rPr lang="en-GB">
                    <a:noFill/>
                  </a:rPr>
                  <a:t> </a:t>
                </a:r>
              </a:p>
            </p:txBody>
          </p:sp>
        </mc:Fallback>
      </mc:AlternateContent>
      <p:cxnSp>
        <p:nvCxnSpPr>
          <p:cNvPr id="230" name="Conector recto 229"/>
          <p:cNvCxnSpPr/>
          <p:nvPr/>
        </p:nvCxnSpPr>
        <p:spPr>
          <a:xfrm>
            <a:off x="6805019" y="1399842"/>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40" name="Marcador de contenido 2"/>
          <p:cNvSpPr>
            <a:spLocks noGrp="1"/>
          </p:cNvSpPr>
          <p:nvPr>
            <p:ph sz="half" idx="4294967295"/>
          </p:nvPr>
        </p:nvSpPr>
        <p:spPr>
          <a:xfrm>
            <a:off x="1486333" y="5545620"/>
            <a:ext cx="4670241" cy="1155096"/>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smtClean="0">
                <a:solidFill>
                  <a:srgbClr val="CC0099"/>
                </a:solidFill>
                <a:latin typeface="Segoe UI Semibold" panose="020B0702040204020203" pitchFamily="34" charset="0"/>
                <a:cs typeface="Segoe UI Semibold" panose="020B0702040204020203" pitchFamily="34" charset="0"/>
              </a:rPr>
              <a:t>Caudal</a:t>
            </a:r>
            <a:endParaRPr lang="es-ES" sz="1600" dirty="0" smtClean="0">
              <a:solidFill>
                <a:srgbClr val="797979"/>
              </a:solidFill>
              <a:latin typeface="Segoe UI Semibold" panose="020B0702040204020203" pitchFamily="34" charset="0"/>
              <a:cs typeface="Segoe UI Semibold" panose="020B0702040204020203" pitchFamily="34" charset="0"/>
            </a:endParaRP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Diámetros comerciales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Precios de tuberías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Costes de las zanjas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Rugosidad</a:t>
            </a:r>
          </a:p>
          <a:p>
            <a:pPr>
              <a:lnSpc>
                <a:spcPct val="100000"/>
              </a:lnSpc>
              <a:buClr>
                <a:schemeClr val="accent2">
                  <a:lumMod val="40000"/>
                  <a:lumOff val="60000"/>
                </a:schemeClr>
              </a:buClr>
              <a:buFont typeface="Wingdings" panose="05000000000000000000" pitchFamily="2" charset="2"/>
              <a:buChar char="§"/>
            </a:pPr>
            <a:endParaRPr lang="es-ES" sz="1600" dirty="0">
              <a:latin typeface="Segoe UI Light" panose="020B0502040204020203" pitchFamily="34" charset="0"/>
              <a:cs typeface="Segoe UI Light" panose="020B0502040204020203" pitchFamily="34" charset="0"/>
            </a:endParaRPr>
          </a:p>
        </p:txBody>
      </p:sp>
      <p:sp>
        <p:nvSpPr>
          <p:cNvPr id="164" name="Marcador de contenido 4"/>
          <p:cNvSpPr>
            <a:spLocks noGrp="1"/>
          </p:cNvSpPr>
          <p:nvPr>
            <p:ph sz="quarter" idx="4294967295"/>
          </p:nvPr>
        </p:nvSpPr>
        <p:spPr>
          <a:xfrm>
            <a:off x="7702140" y="2447841"/>
            <a:ext cx="4454445" cy="1581112"/>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Volumen demandado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Rendimiento de los motores</a:t>
            </a:r>
          </a:p>
          <a:p>
            <a:pPr>
              <a:lnSpc>
                <a:spcPct val="100000"/>
              </a:lnSpc>
              <a:buClr>
                <a:schemeClr val="accent2">
                  <a:lumMod val="40000"/>
                  <a:lumOff val="60000"/>
                </a:schemeClr>
              </a:buClr>
              <a:buFont typeface="Wingdings" panose="05000000000000000000" pitchFamily="2" charset="2"/>
              <a:buChar char="§"/>
            </a:pPr>
            <a:r>
              <a:rPr lang="es-ES" sz="1600" dirty="0">
                <a:solidFill>
                  <a:srgbClr val="CC0099"/>
                </a:solidFill>
                <a:latin typeface="Segoe UI Semibold" panose="020B0702040204020203" pitchFamily="34" charset="0"/>
                <a:cs typeface="Segoe UI Semibold" panose="020B0702040204020203" pitchFamily="34" charset="0"/>
              </a:rPr>
              <a:t>Rendimiento de las bombas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Tasa de descuento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Vida útil de las tuberías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Tiempo de construcción</a:t>
            </a:r>
          </a:p>
        </p:txBody>
      </p:sp>
      <p:sp>
        <p:nvSpPr>
          <p:cNvPr id="5" name="Rectángulo 4"/>
          <p:cNvSpPr/>
          <p:nvPr/>
        </p:nvSpPr>
        <p:spPr>
          <a:xfrm>
            <a:off x="219112" y="5630247"/>
            <a:ext cx="1205099" cy="830997"/>
          </a:xfrm>
          <a:prstGeom prst="rect">
            <a:avLst/>
          </a:prstGeom>
        </p:spPr>
        <p:txBody>
          <a:bodyPr wrap="square">
            <a:spAutoFit/>
          </a:bodyPr>
          <a:lstStyle/>
          <a:p>
            <a:pPr algn="r">
              <a:lnSpc>
                <a:spcPct val="100000"/>
              </a:lnSpc>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GC depende de:</a:t>
            </a:r>
          </a:p>
        </p:txBody>
      </p:sp>
      <p:sp>
        <p:nvSpPr>
          <p:cNvPr id="175" name="Rectángulo 174"/>
          <p:cNvSpPr/>
          <p:nvPr/>
        </p:nvSpPr>
        <p:spPr>
          <a:xfrm>
            <a:off x="6312820" y="2802144"/>
            <a:ext cx="1205099" cy="830997"/>
          </a:xfrm>
          <a:prstGeom prst="rect">
            <a:avLst/>
          </a:prstGeom>
        </p:spPr>
        <p:txBody>
          <a:bodyPr wrap="square">
            <a:spAutoFit/>
          </a:bodyPr>
          <a:lstStyle/>
          <a:p>
            <a:pPr algn="r">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C</a:t>
            </a:r>
            <a:r>
              <a:rPr lang="es-ES" sz="1600" baseline="-25000" dirty="0">
                <a:solidFill>
                  <a:srgbClr val="CC0099"/>
                </a:solidFill>
                <a:latin typeface="Segoe UI Semibold" panose="020B0702040204020203" pitchFamily="34" charset="0"/>
                <a:cs typeface="Segoe UI Semibold" panose="020B0702040204020203" pitchFamily="34" charset="0"/>
              </a:rPr>
              <a:t>E1</a:t>
            </a:r>
            <a:r>
              <a:rPr lang="es-ES" sz="1600" dirty="0">
                <a:solidFill>
                  <a:srgbClr val="CC0099"/>
                </a:solidFill>
                <a:latin typeface="Segoe UI Semibold" panose="020B0702040204020203" pitchFamily="34" charset="0"/>
                <a:cs typeface="Segoe UI Semibold" panose="020B0702040204020203" pitchFamily="34" charset="0"/>
              </a:rPr>
              <a:t> depende de:</a:t>
            </a:r>
          </a:p>
        </p:txBody>
      </p:sp>
      <p:sp>
        <p:nvSpPr>
          <p:cNvPr id="193" name="Rectángulo 192"/>
          <p:cNvSpPr/>
          <p:nvPr/>
        </p:nvSpPr>
        <p:spPr>
          <a:xfrm>
            <a:off x="7589512" y="1510730"/>
            <a:ext cx="3012729" cy="77312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199" name="Rectángulo 198"/>
          <p:cNvSpPr/>
          <p:nvPr/>
        </p:nvSpPr>
        <p:spPr>
          <a:xfrm>
            <a:off x="1455811" y="5467411"/>
            <a:ext cx="4370832" cy="115667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212" name="Rectángulo 211"/>
          <p:cNvSpPr/>
          <p:nvPr/>
        </p:nvSpPr>
        <p:spPr>
          <a:xfrm>
            <a:off x="7589511" y="2394744"/>
            <a:ext cx="4279945" cy="1597372"/>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cxnSp>
        <p:nvCxnSpPr>
          <p:cNvPr id="60" name="Conector recto 59"/>
          <p:cNvCxnSpPr/>
          <p:nvPr/>
        </p:nvCxnSpPr>
        <p:spPr>
          <a:xfrm>
            <a:off x="644573" y="837702"/>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Marcador de número de diapositiva 7"/>
          <p:cNvSpPr>
            <a:spLocks noGrp="1"/>
          </p:cNvSpPr>
          <p:nvPr>
            <p:ph type="sldNum" sz="quarter" idx="12"/>
          </p:nvPr>
        </p:nvSpPr>
        <p:spPr/>
        <p:txBody>
          <a:bodyPr/>
          <a:lstStyle/>
          <a:p>
            <a:fld id="{4947A44E-E405-4387-BB11-0B902EE3D3FB}" type="slidenum">
              <a:rPr lang="en-GB" smtClean="0"/>
              <a:t>32</a:t>
            </a:fld>
            <a:endParaRPr lang="en-GB" dirty="0"/>
          </a:p>
        </p:txBody>
      </p:sp>
      <p:sp>
        <p:nvSpPr>
          <p:cNvPr id="55" name="Rectángulo 54"/>
          <p:cNvSpPr/>
          <p:nvPr/>
        </p:nvSpPr>
        <p:spPr>
          <a:xfrm>
            <a:off x="0" y="5920"/>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uadroTexto 55"/>
          <p:cNvSpPr txBox="1"/>
          <p:nvPr/>
        </p:nvSpPr>
        <p:spPr>
          <a:xfrm>
            <a:off x="6954784" y="4413578"/>
            <a:ext cx="4282183" cy="954107"/>
          </a:xfrm>
          <a:prstGeom prst="rect">
            <a:avLst/>
          </a:prstGeom>
          <a:noFill/>
        </p:spPr>
        <p:txBody>
          <a:bodyPr wrap="square" rtlCol="0">
            <a:spAutoFit/>
          </a:bodyPr>
          <a:lstStyle/>
          <a:p>
            <a:pPr algn="ctr"/>
            <a:r>
              <a:rPr lang="es-ES" sz="2800" dirty="0" smtClean="0">
                <a:solidFill>
                  <a:schemeClr val="accent2">
                    <a:lumMod val="75000"/>
                  </a:schemeClr>
                </a:solidFill>
                <a:latin typeface="Segoe UI Semibold" panose="020B0702040204020203" pitchFamily="34" charset="0"/>
                <a:cs typeface="Segoe UI Semibold" panose="020B0702040204020203" pitchFamily="34" charset="0"/>
              </a:rPr>
              <a:t>¿Qué es más barato? ¿Ampliar </a:t>
            </a:r>
            <a:r>
              <a:rPr lang="es-ES" sz="2800" dirty="0" smtClean="0">
                <a:solidFill>
                  <a:srgbClr val="E7E6F4"/>
                </a:solidFill>
                <a:latin typeface="Segoe UI Semibold" panose="020B0702040204020203" pitchFamily="34" charset="0"/>
                <a:cs typeface="Segoe UI Semibold" panose="020B0702040204020203" pitchFamily="34" charset="0"/>
              </a:rPr>
              <a:t>o bombear?</a:t>
            </a:r>
            <a:endParaRPr lang="en-GB" sz="2800" dirty="0">
              <a:solidFill>
                <a:srgbClr val="E7E6F4"/>
              </a:solidFill>
              <a:latin typeface="Segoe UI Semibold" panose="020B0702040204020203" pitchFamily="34" charset="0"/>
              <a:cs typeface="Segoe UI Semibold" panose="020B0702040204020203" pitchFamily="34" charset="0"/>
            </a:endParaRPr>
          </a:p>
        </p:txBody>
      </p:sp>
      <p:sp>
        <p:nvSpPr>
          <p:cNvPr id="218" name="CuadroTexto 217"/>
          <p:cNvSpPr txBox="1"/>
          <p:nvPr/>
        </p:nvSpPr>
        <p:spPr>
          <a:xfrm>
            <a:off x="1328018" y="1083295"/>
            <a:ext cx="4158382" cy="369332"/>
          </a:xfrm>
          <a:prstGeom prst="rect">
            <a:avLst/>
          </a:prstGeom>
          <a:solidFill>
            <a:schemeClr val="bg1"/>
          </a:solid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Concepto del Gradiente de Cambio</a:t>
            </a:r>
            <a:endParaRPr lang="es-ES" dirty="0">
              <a:solidFill>
                <a:srgbClr val="7030A0"/>
              </a:solidFill>
              <a:latin typeface="Segoe UI Semibold" panose="020B0702040204020203" pitchFamily="34" charset="0"/>
              <a:cs typeface="Segoe UI Semibold" panose="020B0702040204020203" pitchFamily="34" charset="0"/>
            </a:endParaRPr>
          </a:p>
        </p:txBody>
      </p:sp>
      <p:sp>
        <p:nvSpPr>
          <p:cNvPr id="229" name="CuadroTexto 228"/>
          <p:cNvSpPr txBox="1"/>
          <p:nvPr/>
        </p:nvSpPr>
        <p:spPr>
          <a:xfrm>
            <a:off x="6867465" y="957750"/>
            <a:ext cx="4766606"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Coste unitario de la energía de bombeo</a:t>
            </a:r>
            <a:endParaRPr lang="es-ES" dirty="0">
              <a:solidFill>
                <a:srgbClr val="7030A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7048158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ángulo 240"/>
          <p:cNvSpPr/>
          <p:nvPr/>
        </p:nvSpPr>
        <p:spPr>
          <a:xfrm>
            <a:off x="179120" y="922904"/>
            <a:ext cx="6007976" cy="57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8200" y="-99326"/>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cxnSp>
        <p:nvCxnSpPr>
          <p:cNvPr id="165" name="Conector recto 164"/>
          <p:cNvCxnSpPr/>
          <p:nvPr/>
        </p:nvCxnSpPr>
        <p:spPr>
          <a:xfrm flipH="1" flipV="1">
            <a:off x="2232311" y="1735763"/>
            <a:ext cx="0" cy="15185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a:xfrm flipH="1" flipV="1">
            <a:off x="5921823" y="3020963"/>
            <a:ext cx="0" cy="2333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a:off x="2236069" y="3034038"/>
            <a:ext cx="3685754"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CuadroTexto 167"/>
          <p:cNvSpPr txBox="1"/>
          <p:nvPr/>
        </p:nvSpPr>
        <p:spPr>
          <a:xfrm>
            <a:off x="1162192" y="1694004"/>
            <a:ext cx="935039" cy="400110"/>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2000" dirty="0" smtClean="0">
                <a:solidFill>
                  <a:srgbClr val="CC6600"/>
                </a:solidFill>
              </a:rPr>
              <a:t>∆(∆h)</a:t>
            </a:r>
            <a:endParaRPr lang="en-US" sz="2000" dirty="0">
              <a:solidFill>
                <a:srgbClr val="CC6600"/>
              </a:solidFill>
            </a:endParaRPr>
          </a:p>
        </p:txBody>
      </p:sp>
      <p:sp>
        <p:nvSpPr>
          <p:cNvPr id="169" name="Cilindro 168"/>
          <p:cNvSpPr/>
          <p:nvPr/>
        </p:nvSpPr>
        <p:spPr>
          <a:xfrm rot="5400000">
            <a:off x="3962263" y="2024578"/>
            <a:ext cx="339702" cy="3685754"/>
          </a:xfrm>
          <a:prstGeom prst="can">
            <a:avLst>
              <a:gd name="adj" fmla="val 70283"/>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70" name="Cilindro 169"/>
          <p:cNvSpPr/>
          <p:nvPr/>
        </p:nvSpPr>
        <p:spPr>
          <a:xfrm rot="5400000">
            <a:off x="4056168" y="1684099"/>
            <a:ext cx="125538" cy="3685754"/>
          </a:xfrm>
          <a:prstGeom prst="can">
            <a:avLst>
              <a:gd name="adj" fmla="val 70283"/>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171" name="Conector recto 170"/>
          <p:cNvCxnSpPr/>
          <p:nvPr/>
        </p:nvCxnSpPr>
        <p:spPr>
          <a:xfrm>
            <a:off x="2249247" y="3267214"/>
            <a:ext cx="3685754"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a:xfrm flipH="1" flipV="1">
            <a:off x="2236069" y="1735762"/>
            <a:ext cx="3698932" cy="129089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a:xfrm flipH="1" flipV="1">
            <a:off x="2236069" y="2203956"/>
            <a:ext cx="3688393" cy="82270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de flecha 173"/>
          <p:cNvCxnSpPr/>
          <p:nvPr/>
        </p:nvCxnSpPr>
        <p:spPr>
          <a:xfrm>
            <a:off x="2045094" y="2198264"/>
            <a:ext cx="0" cy="822699"/>
          </a:xfrm>
          <a:prstGeom prst="straightConnector1">
            <a:avLst/>
          </a:prstGeom>
          <a:ln w="19050">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CuadroTexto 175"/>
          <p:cNvSpPr txBox="1"/>
          <p:nvPr/>
        </p:nvSpPr>
        <p:spPr>
          <a:xfrm>
            <a:off x="417425" y="3385951"/>
            <a:ext cx="1100847"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rgbClr val="CC6600"/>
                </a:solidFill>
              </a:rPr>
              <a:t>+∆precio</a:t>
            </a:r>
            <a:endParaRPr lang="es-ES" sz="1600" dirty="0">
              <a:solidFill>
                <a:srgbClr val="CC6600"/>
              </a:solidFill>
            </a:endParaRPr>
          </a:p>
        </p:txBody>
      </p:sp>
      <p:sp>
        <p:nvSpPr>
          <p:cNvPr id="177" name="CuadroTexto 176"/>
          <p:cNvSpPr txBox="1"/>
          <p:nvPr/>
        </p:nvSpPr>
        <p:spPr>
          <a:xfrm>
            <a:off x="1734834" y="3294671"/>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err="1" smtClean="0">
                <a:solidFill>
                  <a:schemeClr val="accent5">
                    <a:lumMod val="75000"/>
                  </a:schemeClr>
                </a:solidFill>
              </a:rPr>
              <a:t>Øi</a:t>
            </a:r>
            <a:endParaRPr lang="en-US" sz="1600" dirty="0">
              <a:solidFill>
                <a:schemeClr val="accent5">
                  <a:lumMod val="75000"/>
                </a:schemeClr>
              </a:solidFill>
            </a:endParaRPr>
          </a:p>
        </p:txBody>
      </p:sp>
      <p:sp>
        <p:nvSpPr>
          <p:cNvPr id="178" name="CuadroTexto 177"/>
          <p:cNvSpPr txBox="1"/>
          <p:nvPr/>
        </p:nvSpPr>
        <p:spPr>
          <a:xfrm>
            <a:off x="1670813" y="3827374"/>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chemeClr val="tx2">
                    <a:lumMod val="60000"/>
                    <a:lumOff val="40000"/>
                  </a:schemeClr>
                </a:solidFill>
              </a:rPr>
              <a:t>Øi+1</a:t>
            </a:r>
            <a:endParaRPr lang="en-US" sz="1600" dirty="0">
              <a:solidFill>
                <a:schemeClr val="tx2">
                  <a:lumMod val="60000"/>
                  <a:lumOff val="40000"/>
                </a:schemeClr>
              </a:solidFill>
            </a:endParaRPr>
          </a:p>
        </p:txBody>
      </p:sp>
      <p:sp>
        <p:nvSpPr>
          <p:cNvPr id="179" name="CuadroTexto 178"/>
          <p:cNvSpPr txBox="1"/>
          <p:nvPr/>
        </p:nvSpPr>
        <p:spPr>
          <a:xfrm>
            <a:off x="1722609" y="3550179"/>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rgbClr val="CC6600"/>
                </a:solidFill>
              </a:rPr>
              <a:t>&lt;</a:t>
            </a:r>
            <a:endParaRPr lang="en-US" sz="1600" dirty="0">
              <a:solidFill>
                <a:srgbClr val="CC6600"/>
              </a:solidFill>
            </a:endParaRPr>
          </a:p>
        </p:txBody>
      </p:sp>
      <p:sp>
        <p:nvSpPr>
          <p:cNvPr id="180" name="CuadroTexto 179"/>
          <p:cNvSpPr txBox="1"/>
          <p:nvPr/>
        </p:nvSpPr>
        <p:spPr>
          <a:xfrm>
            <a:off x="226952" y="2034818"/>
            <a:ext cx="83082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accent5">
                    <a:lumMod val="75000"/>
                  </a:schemeClr>
                </a:solidFill>
              </a:rPr>
              <a:t>∆h </a:t>
            </a:r>
            <a:r>
              <a:rPr lang="en-US" sz="1800" dirty="0" err="1" smtClean="0">
                <a:solidFill>
                  <a:schemeClr val="accent5">
                    <a:lumMod val="75000"/>
                  </a:schemeClr>
                </a:solidFill>
              </a:rPr>
              <a:t>Øi</a:t>
            </a:r>
            <a:endParaRPr lang="en-US" sz="1800" dirty="0">
              <a:solidFill>
                <a:schemeClr val="accent5">
                  <a:lumMod val="75000"/>
                </a:schemeClr>
              </a:solidFill>
            </a:endParaRPr>
          </a:p>
        </p:txBody>
      </p:sp>
      <p:cxnSp>
        <p:nvCxnSpPr>
          <p:cNvPr id="181" name="Conector recto de flecha 180"/>
          <p:cNvCxnSpPr/>
          <p:nvPr/>
        </p:nvCxnSpPr>
        <p:spPr>
          <a:xfrm>
            <a:off x="1004932" y="1680689"/>
            <a:ext cx="0" cy="1311234"/>
          </a:xfrm>
          <a:prstGeom prst="straightConnector1">
            <a:avLst/>
          </a:prstGeom>
          <a:ln w="1905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CuadroTexto 181"/>
          <p:cNvSpPr txBox="1"/>
          <p:nvPr/>
        </p:nvSpPr>
        <p:spPr>
          <a:xfrm>
            <a:off x="992471" y="2413016"/>
            <a:ext cx="102190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tx2">
                    <a:lumMod val="60000"/>
                    <a:lumOff val="40000"/>
                  </a:schemeClr>
                </a:solidFill>
              </a:rPr>
              <a:t>∆h Øi+1</a:t>
            </a:r>
            <a:endParaRPr lang="en-US" sz="1800" dirty="0">
              <a:solidFill>
                <a:schemeClr val="tx2">
                  <a:lumMod val="60000"/>
                  <a:lumOff val="40000"/>
                </a:schemeClr>
              </a:solidFill>
            </a:endParaRPr>
          </a:p>
        </p:txBody>
      </p:sp>
      <p:sp>
        <p:nvSpPr>
          <p:cNvPr id="183" name="CuadroTexto 182"/>
          <p:cNvSpPr txBox="1"/>
          <p:nvPr/>
        </p:nvSpPr>
        <p:spPr>
          <a:xfrm>
            <a:off x="4706275" y="1952390"/>
            <a:ext cx="1214428" cy="584775"/>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chemeClr val="bg1">
                    <a:lumMod val="50000"/>
                  </a:schemeClr>
                </a:solidFill>
              </a:rPr>
              <a:t>Líneas de energía</a:t>
            </a:r>
            <a:endParaRPr lang="es-ES" sz="1600" dirty="0">
              <a:solidFill>
                <a:schemeClr val="bg1">
                  <a:lumMod val="50000"/>
                </a:schemeClr>
              </a:solidFill>
            </a:endParaRPr>
          </a:p>
        </p:txBody>
      </p:sp>
      <p:cxnSp>
        <p:nvCxnSpPr>
          <p:cNvPr id="184" name="Conector recto de flecha 183"/>
          <p:cNvCxnSpPr>
            <a:stCxn id="183" idx="2"/>
          </p:cNvCxnSpPr>
          <p:nvPr/>
        </p:nvCxnSpPr>
        <p:spPr>
          <a:xfrm flipH="1">
            <a:off x="5202989" y="2537165"/>
            <a:ext cx="110500" cy="241769"/>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p:nvPr/>
        </p:nvCxnSpPr>
        <p:spPr>
          <a:xfrm flipH="1">
            <a:off x="4788038" y="2481392"/>
            <a:ext cx="333188" cy="308341"/>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CuadroTexto 185"/>
          <p:cNvSpPr txBox="1"/>
          <p:nvPr/>
        </p:nvSpPr>
        <p:spPr>
          <a:xfrm>
            <a:off x="3917429" y="4007106"/>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sp>
        <p:nvSpPr>
          <p:cNvPr id="187" name="CuadroTexto 186"/>
          <p:cNvSpPr txBox="1"/>
          <p:nvPr/>
        </p:nvSpPr>
        <p:spPr>
          <a:xfrm>
            <a:off x="3897381" y="3148248"/>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cxnSp>
        <p:nvCxnSpPr>
          <p:cNvPr id="188" name="Conector recto de flecha 187"/>
          <p:cNvCxnSpPr/>
          <p:nvPr/>
        </p:nvCxnSpPr>
        <p:spPr>
          <a:xfrm>
            <a:off x="3968968" y="3531638"/>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de flecha 188"/>
          <p:cNvCxnSpPr/>
          <p:nvPr/>
        </p:nvCxnSpPr>
        <p:spPr>
          <a:xfrm>
            <a:off x="3975654" y="3892896"/>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Flecha abajo 190"/>
          <p:cNvSpPr/>
          <p:nvPr/>
        </p:nvSpPr>
        <p:spPr>
          <a:xfrm>
            <a:off x="1965854" y="1709729"/>
            <a:ext cx="158468" cy="470046"/>
          </a:xfrm>
          <a:prstGeom prst="down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grpSp>
        <p:nvGrpSpPr>
          <p:cNvPr id="222" name="Grupo 221"/>
          <p:cNvGrpSpPr/>
          <p:nvPr/>
        </p:nvGrpSpPr>
        <p:grpSpPr>
          <a:xfrm>
            <a:off x="3369037" y="4493720"/>
            <a:ext cx="2457606" cy="834487"/>
            <a:chOff x="8633866" y="2570520"/>
            <a:chExt cx="2457606" cy="834487"/>
          </a:xfrm>
        </p:grpSpPr>
        <p:sp>
          <p:nvSpPr>
            <p:cNvPr id="194" name="Rectángulo 193"/>
            <p:cNvSpPr/>
            <p:nvPr/>
          </p:nvSpPr>
          <p:spPr>
            <a:xfrm>
              <a:off x="8642238" y="2570520"/>
              <a:ext cx="2449234" cy="83448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latin typeface="Cambria Math" panose="02040503050406030204" pitchFamily="18" charset="0"/>
                <a:ea typeface="Cambria Math" panose="02040503050406030204" pitchFamily="18" charset="0"/>
              </a:endParaRPr>
            </a:p>
          </p:txBody>
        </p:sp>
        <p:sp>
          <p:nvSpPr>
            <p:cNvPr id="195" name="CuadroTexto 194"/>
            <p:cNvSpPr txBox="1"/>
            <p:nvPr/>
          </p:nvSpPr>
          <p:spPr>
            <a:xfrm>
              <a:off x="9921243" y="2584861"/>
              <a:ext cx="1106728" cy="369332"/>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800" dirty="0" smtClean="0">
                  <a:solidFill>
                    <a:schemeClr val="tx1">
                      <a:lumMod val="75000"/>
                      <a:lumOff val="25000"/>
                    </a:schemeClr>
                  </a:solidFill>
                  <a:latin typeface="Cambria Math" panose="02040503050406030204" pitchFamily="18" charset="0"/>
                  <a:ea typeface="Cambria Math" panose="02040503050406030204" pitchFamily="18" charset="0"/>
                </a:rPr>
                <a:t>∆ Precio</a:t>
              </a:r>
              <a:endParaRPr lang="es-ES" sz="18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196" name="Rectángulo 195"/>
            <p:cNvSpPr/>
            <p:nvPr/>
          </p:nvSpPr>
          <p:spPr>
            <a:xfrm>
              <a:off x="10021556" y="2975722"/>
              <a:ext cx="953497" cy="369332"/>
            </a:xfrm>
            <a:prstGeom prst="rect">
              <a:avLst/>
            </a:prstGeom>
            <a:noFill/>
          </p:spPr>
          <p:txBody>
            <a:bodyPr wrap="square" rtlCol="0">
              <a:spAutoFit/>
            </a:bodyPr>
            <a:lstStyle/>
            <a:p>
              <a:pPr algn="ctr"/>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∆(∆h)</a:t>
              </a:r>
              <a:endParaRPr lang="es-E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197" name="Conector recto 196"/>
            <p:cNvCxnSpPr/>
            <p:nvPr/>
          </p:nvCxnSpPr>
          <p:spPr>
            <a:xfrm>
              <a:off x="10021556" y="2975722"/>
              <a:ext cx="100641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8" name="Rectángulo 197"/>
            <p:cNvSpPr/>
            <p:nvPr/>
          </p:nvSpPr>
          <p:spPr>
            <a:xfrm>
              <a:off x="8633866" y="2759694"/>
              <a:ext cx="1435008" cy="369332"/>
            </a:xfrm>
            <a:prstGeom prst="rect">
              <a:avLst/>
            </a:prstGeom>
          </p:spPr>
          <p:txBody>
            <a:bodyPr wrap="none">
              <a:spAutoFit/>
            </a:bodyPr>
            <a:lstStyle/>
            <a:p>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GC </a:t>
              </a:r>
              <a:r>
                <a:rPr lang="en-US" baseline="-25000"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Øi→Øi+1 </a:t>
              </a:r>
              <a:r>
                <a:rPr lang="en-U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rPr>
                <a:t>= </a:t>
              </a:r>
              <a:endParaRPr lang="es-E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grpSp>
      <p:sp>
        <p:nvSpPr>
          <p:cNvPr id="215" name="Flecha circular 214"/>
          <p:cNvSpPr/>
          <p:nvPr/>
        </p:nvSpPr>
        <p:spPr>
          <a:xfrm rot="16200000" flipH="1">
            <a:off x="1555753" y="3269127"/>
            <a:ext cx="564304" cy="70085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cxnSp>
        <p:nvCxnSpPr>
          <p:cNvPr id="219" name="Conector recto 218"/>
          <p:cNvCxnSpPr/>
          <p:nvPr/>
        </p:nvCxnSpPr>
        <p:spPr>
          <a:xfrm>
            <a:off x="961460" y="1525387"/>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0" name="Flecha circular 219"/>
          <p:cNvSpPr/>
          <p:nvPr/>
        </p:nvSpPr>
        <p:spPr>
          <a:xfrm rot="17956990" flipH="1">
            <a:off x="2521833" y="1815468"/>
            <a:ext cx="761636" cy="73812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21" name="CuadroTexto 220"/>
          <p:cNvSpPr txBox="1"/>
          <p:nvPr/>
        </p:nvSpPr>
        <p:spPr>
          <a:xfrm>
            <a:off x="813244" y="4521300"/>
            <a:ext cx="2459760" cy="738664"/>
          </a:xfrm>
          <a:prstGeom prst="rect">
            <a:avLst/>
          </a:prstGeom>
          <a:noFill/>
        </p:spPr>
        <p:txBody>
          <a:bodyPr wrap="square" rtlCol="0">
            <a:spAutoFit/>
          </a:bodyPr>
          <a:lstStyle/>
          <a:p>
            <a:pPr algn="r"/>
            <a:r>
              <a:rPr lang="es-ES" sz="1400" dirty="0" smtClean="0">
                <a:latin typeface="Segoe UI Light" panose="020B0502040204020203" pitchFamily="34" charset="0"/>
                <a:cs typeface="Segoe UI Light" panose="020B0502040204020203" pitchFamily="34" charset="0"/>
              </a:rPr>
              <a:t>“Redes colectivas de riego a presión”. </a:t>
            </a:r>
            <a:r>
              <a:rPr lang="es-ES" sz="1400" dirty="0" smtClean="0">
                <a:solidFill>
                  <a:srgbClr val="800080"/>
                </a:solidFill>
                <a:latin typeface="Segoe UI Light" panose="020B0502040204020203" pitchFamily="34" charset="0"/>
                <a:cs typeface="Segoe UI Light" panose="020B0502040204020203" pitchFamily="34" charset="0"/>
              </a:rPr>
              <a:t>D. Alfredo Granados, 2007</a:t>
            </a:r>
            <a:endParaRPr lang="es-ES" sz="1400" dirty="0">
              <a:solidFill>
                <a:srgbClr val="800080"/>
              </a:solidFill>
              <a:latin typeface="Segoe UI Light" panose="020B0502040204020203" pitchFamily="34" charset="0"/>
              <a:cs typeface="Segoe UI Light" panose="020B0502040204020203" pitchFamily="34" charset="0"/>
            </a:endParaRPr>
          </a:p>
        </p:txBody>
      </p:sp>
      <p:sp>
        <p:nvSpPr>
          <p:cNvPr id="242" name="Rectángulo 241"/>
          <p:cNvSpPr/>
          <p:nvPr/>
        </p:nvSpPr>
        <p:spPr>
          <a:xfrm>
            <a:off x="6422757" y="922287"/>
            <a:ext cx="5518291" cy="314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4" name="Rectángulo 223"/>
              <p:cNvSpPr/>
              <p:nvPr/>
            </p:nvSpPr>
            <p:spPr>
              <a:xfrm>
                <a:off x="7255173" y="1531725"/>
                <a:ext cx="3640607" cy="6265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C</m:t>
                          </m:r>
                        </m:e>
                        <m:sub>
                          <m:r>
                            <m:rPr>
                              <m:sty m:val="p"/>
                            </m:rPr>
                            <a:rPr lang="es-ES_tradnl" sz="1700" i="0">
                              <a:solidFill>
                                <a:schemeClr val="tx1">
                                  <a:lumMod val="75000"/>
                                  <a:lumOff val="25000"/>
                                </a:schemeClr>
                              </a:solidFill>
                              <a:latin typeface="Cambria Math" panose="02040503050406030204" pitchFamily="18" charset="0"/>
                            </a:rPr>
                            <m:t>E</m:t>
                          </m:r>
                          <m:r>
                            <a:rPr lang="es-ES" sz="1700" b="0" i="0" smtClean="0">
                              <a:solidFill>
                                <a:schemeClr val="tx1">
                                  <a:lumMod val="75000"/>
                                  <a:lumOff val="25000"/>
                                </a:schemeClr>
                              </a:solidFill>
                              <a:latin typeface="Cambria Math" panose="02040503050406030204" pitchFamily="18" charset="0"/>
                            </a:rPr>
                            <m:t>1</m:t>
                          </m:r>
                        </m:sub>
                      </m:sSub>
                      <m:r>
                        <a:rPr lang="es-ES_tradnl" sz="1700" i="0">
                          <a:solidFill>
                            <a:schemeClr val="tx1">
                              <a:lumMod val="75000"/>
                              <a:lumOff val="25000"/>
                            </a:schemeClr>
                          </a:solidFill>
                          <a:latin typeface="Cambria Math" panose="02040503050406030204" pitchFamily="18" charset="0"/>
                        </a:rPr>
                        <m:t>=</m:t>
                      </m:r>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f</m:t>
                          </m:r>
                        </m:e>
                        <m:sub>
                          <m:r>
                            <m:rPr>
                              <m:sty m:val="p"/>
                            </m:rPr>
                            <a:rPr lang="es-ES_tradnl" sz="1700" i="0">
                              <a:solidFill>
                                <a:schemeClr val="tx1">
                                  <a:lumMod val="75000"/>
                                  <a:lumOff val="25000"/>
                                </a:schemeClr>
                              </a:solidFill>
                              <a:latin typeface="Cambria Math" panose="02040503050406030204" pitchFamily="18" charset="0"/>
                            </a:rPr>
                            <m:t>A</m:t>
                          </m:r>
                        </m:sub>
                      </m:sSub>
                      <m:r>
                        <a:rPr lang="es-ES_tradnl" sz="1700" i="0">
                          <a:solidFill>
                            <a:schemeClr val="tx1">
                              <a:lumMod val="75000"/>
                              <a:lumOff val="25000"/>
                            </a:schemeClr>
                          </a:solidFill>
                          <a:latin typeface="Cambria Math" panose="02040503050406030204" pitchFamily="18" charset="0"/>
                        </a:rPr>
                        <m:t>  9,81 </m:t>
                      </m:r>
                      <m:r>
                        <a:rPr lang="es-ES" sz="1700" b="0" i="0" smtClean="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m:rPr>
                              <m:sty m:val="p"/>
                            </m:rPr>
                            <a:rPr lang="es-ES_tradnl" sz="1700" i="0">
                              <a:solidFill>
                                <a:schemeClr val="tx1">
                                  <a:lumMod val="75000"/>
                                  <a:lumOff val="25000"/>
                                </a:schemeClr>
                              </a:solidFill>
                              <a:latin typeface="Cambria Math" panose="02040503050406030204" pitchFamily="18" charset="0"/>
                            </a:rPr>
                            <m:t>V</m:t>
                          </m:r>
                        </m:num>
                        <m:den>
                          <m:r>
                            <a:rPr lang="es-ES_tradnl" sz="1700" i="0">
                              <a:solidFill>
                                <a:schemeClr val="tx1">
                                  <a:lumMod val="75000"/>
                                  <a:lumOff val="25000"/>
                                </a:schemeClr>
                              </a:solidFill>
                              <a:latin typeface="Cambria Math" panose="02040503050406030204" pitchFamily="18" charset="0"/>
                            </a:rPr>
                            <m:t>3600</m:t>
                          </m:r>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M</m:t>
                              </m:r>
                            </m:sub>
                          </m:sSub>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b="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B</m:t>
                              </m:r>
                            </m:sub>
                          </m:sSub>
                        </m:den>
                      </m:f>
                      <m:r>
                        <a:rPr lang="es-ES_tradnl" sz="1700" i="0">
                          <a:solidFill>
                            <a:schemeClr val="tx1">
                              <a:lumMod val="75000"/>
                              <a:lumOff val="25000"/>
                            </a:schemeClr>
                          </a:solidFill>
                          <a:latin typeface="Cambria Math" panose="02040503050406030204" pitchFamily="18" charset="0"/>
                        </a:rPr>
                        <m:t> </m:t>
                      </m:r>
                      <m:r>
                        <m:rPr>
                          <m:sty m:val="p"/>
                        </m:rPr>
                        <a:rPr lang="es-ES_tradnl" sz="1700" i="0">
                          <a:solidFill>
                            <a:schemeClr val="tx1">
                              <a:lumMod val="75000"/>
                              <a:lumOff val="25000"/>
                            </a:schemeClr>
                          </a:solidFill>
                          <a:latin typeface="Cambria Math" panose="02040503050406030204" pitchFamily="18" charset="0"/>
                        </a:rPr>
                        <m:t>p</m:t>
                      </m:r>
                    </m:oMath>
                  </m:oMathPara>
                </a14:m>
                <a:endParaRPr lang="en-GB" sz="1700" dirty="0">
                  <a:solidFill>
                    <a:schemeClr val="tx1">
                      <a:lumMod val="75000"/>
                      <a:lumOff val="25000"/>
                    </a:schemeClr>
                  </a:solidFill>
                  <a:latin typeface="Segoe UI" panose="020B0502040204020203" pitchFamily="34" charset="0"/>
                  <a:cs typeface="Segoe UI" panose="020B0502040204020203" pitchFamily="34" charset="0"/>
                </a:endParaRPr>
              </a:p>
            </p:txBody>
          </p:sp>
        </mc:Choice>
        <mc:Fallback xmlns="">
          <p:sp>
            <p:nvSpPr>
              <p:cNvPr id="224" name="Rectángulo 223"/>
              <p:cNvSpPr>
                <a:spLocks noRot="1" noChangeAspect="1" noMove="1" noResize="1" noEditPoints="1" noAdjustHandles="1" noChangeArrowheads="1" noChangeShapeType="1" noTextEdit="1"/>
              </p:cNvSpPr>
              <p:nvPr/>
            </p:nvSpPr>
            <p:spPr>
              <a:xfrm>
                <a:off x="7255173" y="1531725"/>
                <a:ext cx="3640607" cy="626582"/>
              </a:xfrm>
              <a:prstGeom prst="rect">
                <a:avLst/>
              </a:prstGeom>
              <a:blipFill rotWithShape="0">
                <a:blip r:embed="rId3"/>
                <a:stretch>
                  <a:fillRect/>
                </a:stretch>
              </a:blipFill>
            </p:spPr>
            <p:txBody>
              <a:bodyPr/>
              <a:lstStyle/>
              <a:p>
                <a:r>
                  <a:rPr lang="en-GB">
                    <a:noFill/>
                  </a:rPr>
                  <a:t> </a:t>
                </a:r>
              </a:p>
            </p:txBody>
          </p:sp>
        </mc:Fallback>
      </mc:AlternateContent>
      <p:cxnSp>
        <p:nvCxnSpPr>
          <p:cNvPr id="230" name="Conector recto 229"/>
          <p:cNvCxnSpPr/>
          <p:nvPr/>
        </p:nvCxnSpPr>
        <p:spPr>
          <a:xfrm>
            <a:off x="6805019" y="1399842"/>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40" name="Marcador de contenido 2"/>
          <p:cNvSpPr>
            <a:spLocks noGrp="1"/>
          </p:cNvSpPr>
          <p:nvPr>
            <p:ph sz="half" idx="4294967295"/>
          </p:nvPr>
        </p:nvSpPr>
        <p:spPr>
          <a:xfrm>
            <a:off x="1486333" y="5545620"/>
            <a:ext cx="4670241" cy="1155096"/>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smtClean="0">
                <a:solidFill>
                  <a:srgbClr val="CC0099"/>
                </a:solidFill>
                <a:latin typeface="Segoe UI Semibold" panose="020B0702040204020203" pitchFamily="34" charset="0"/>
                <a:cs typeface="Segoe UI Semibold" panose="020B0702040204020203" pitchFamily="34" charset="0"/>
              </a:rPr>
              <a:t>Caudal</a:t>
            </a:r>
            <a:endParaRPr lang="es-ES" sz="1600" dirty="0" smtClean="0">
              <a:solidFill>
                <a:srgbClr val="797979"/>
              </a:solidFill>
              <a:latin typeface="Segoe UI Semibold" panose="020B0702040204020203" pitchFamily="34" charset="0"/>
              <a:cs typeface="Segoe UI Semibold" panose="020B0702040204020203" pitchFamily="34" charset="0"/>
            </a:endParaRP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Diámetros comerciales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Precios de tuberías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Costes de las zanjas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Rugosidad</a:t>
            </a:r>
          </a:p>
          <a:p>
            <a:pPr>
              <a:lnSpc>
                <a:spcPct val="100000"/>
              </a:lnSpc>
              <a:buClr>
                <a:schemeClr val="accent2">
                  <a:lumMod val="40000"/>
                  <a:lumOff val="60000"/>
                </a:schemeClr>
              </a:buClr>
              <a:buFont typeface="Wingdings" panose="05000000000000000000" pitchFamily="2" charset="2"/>
              <a:buChar char="§"/>
            </a:pPr>
            <a:endParaRPr lang="es-ES" sz="1600" dirty="0">
              <a:latin typeface="Segoe UI Light" panose="020B0502040204020203" pitchFamily="34" charset="0"/>
              <a:cs typeface="Segoe UI Light" panose="020B0502040204020203" pitchFamily="34" charset="0"/>
            </a:endParaRPr>
          </a:p>
        </p:txBody>
      </p:sp>
      <p:sp>
        <p:nvSpPr>
          <p:cNvPr id="164" name="Marcador de contenido 4"/>
          <p:cNvSpPr>
            <a:spLocks noGrp="1"/>
          </p:cNvSpPr>
          <p:nvPr>
            <p:ph sz="quarter" idx="4294967295"/>
          </p:nvPr>
        </p:nvSpPr>
        <p:spPr>
          <a:xfrm>
            <a:off x="7702140" y="2447841"/>
            <a:ext cx="4454445" cy="1581112"/>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Volumen demandado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Rendimiento de los motores</a:t>
            </a:r>
          </a:p>
          <a:p>
            <a:pPr>
              <a:lnSpc>
                <a:spcPct val="100000"/>
              </a:lnSpc>
              <a:buClr>
                <a:schemeClr val="accent2">
                  <a:lumMod val="40000"/>
                  <a:lumOff val="60000"/>
                </a:schemeClr>
              </a:buClr>
              <a:buFont typeface="Wingdings" panose="05000000000000000000" pitchFamily="2" charset="2"/>
              <a:buChar char="§"/>
            </a:pPr>
            <a:r>
              <a:rPr lang="es-ES" sz="1600" dirty="0">
                <a:solidFill>
                  <a:srgbClr val="CC0099"/>
                </a:solidFill>
                <a:latin typeface="Segoe UI Semibold" panose="020B0702040204020203" pitchFamily="34" charset="0"/>
                <a:cs typeface="Segoe UI Semibold" panose="020B0702040204020203" pitchFamily="34" charset="0"/>
              </a:rPr>
              <a:t>Rendimiento de las bombas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Tasa de descuento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Vida útil de las tuberías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Tiempo de construcción</a:t>
            </a:r>
          </a:p>
        </p:txBody>
      </p:sp>
      <p:sp>
        <p:nvSpPr>
          <p:cNvPr id="5" name="Rectángulo 4"/>
          <p:cNvSpPr/>
          <p:nvPr/>
        </p:nvSpPr>
        <p:spPr>
          <a:xfrm>
            <a:off x="219112" y="5630247"/>
            <a:ext cx="1205099" cy="830997"/>
          </a:xfrm>
          <a:prstGeom prst="rect">
            <a:avLst/>
          </a:prstGeom>
        </p:spPr>
        <p:txBody>
          <a:bodyPr wrap="square">
            <a:spAutoFit/>
          </a:bodyPr>
          <a:lstStyle/>
          <a:p>
            <a:pPr algn="r">
              <a:lnSpc>
                <a:spcPct val="100000"/>
              </a:lnSpc>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GC depende de:</a:t>
            </a:r>
          </a:p>
        </p:txBody>
      </p:sp>
      <p:sp>
        <p:nvSpPr>
          <p:cNvPr id="175" name="Rectángulo 174"/>
          <p:cNvSpPr/>
          <p:nvPr/>
        </p:nvSpPr>
        <p:spPr>
          <a:xfrm>
            <a:off x="6312820" y="2802144"/>
            <a:ext cx="1205099" cy="830997"/>
          </a:xfrm>
          <a:prstGeom prst="rect">
            <a:avLst/>
          </a:prstGeom>
        </p:spPr>
        <p:txBody>
          <a:bodyPr wrap="square">
            <a:spAutoFit/>
          </a:bodyPr>
          <a:lstStyle/>
          <a:p>
            <a:pPr algn="r">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C</a:t>
            </a:r>
            <a:r>
              <a:rPr lang="es-ES" sz="1600" baseline="-25000" dirty="0">
                <a:solidFill>
                  <a:srgbClr val="CC0099"/>
                </a:solidFill>
                <a:latin typeface="Segoe UI Semibold" panose="020B0702040204020203" pitchFamily="34" charset="0"/>
                <a:cs typeface="Segoe UI Semibold" panose="020B0702040204020203" pitchFamily="34" charset="0"/>
              </a:rPr>
              <a:t>E1</a:t>
            </a:r>
            <a:r>
              <a:rPr lang="es-ES" sz="1600" dirty="0">
                <a:solidFill>
                  <a:srgbClr val="CC0099"/>
                </a:solidFill>
                <a:latin typeface="Segoe UI Semibold" panose="020B0702040204020203" pitchFamily="34" charset="0"/>
                <a:cs typeface="Segoe UI Semibold" panose="020B0702040204020203" pitchFamily="34" charset="0"/>
              </a:rPr>
              <a:t> depende de:</a:t>
            </a:r>
          </a:p>
        </p:txBody>
      </p:sp>
      <p:sp>
        <p:nvSpPr>
          <p:cNvPr id="193" name="Rectángulo 192"/>
          <p:cNvSpPr/>
          <p:nvPr/>
        </p:nvSpPr>
        <p:spPr>
          <a:xfrm>
            <a:off x="7589512" y="1510730"/>
            <a:ext cx="3012729" cy="77312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199" name="Rectángulo 198"/>
          <p:cNvSpPr/>
          <p:nvPr/>
        </p:nvSpPr>
        <p:spPr>
          <a:xfrm>
            <a:off x="1455811" y="5467411"/>
            <a:ext cx="4370832" cy="115667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212" name="Rectángulo 211"/>
          <p:cNvSpPr/>
          <p:nvPr/>
        </p:nvSpPr>
        <p:spPr>
          <a:xfrm>
            <a:off x="7589511" y="2394744"/>
            <a:ext cx="4279945" cy="1597372"/>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cxnSp>
        <p:nvCxnSpPr>
          <p:cNvPr id="60" name="Conector recto 59"/>
          <p:cNvCxnSpPr/>
          <p:nvPr/>
        </p:nvCxnSpPr>
        <p:spPr>
          <a:xfrm>
            <a:off x="644573" y="837702"/>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Marcador de número de diapositiva 7"/>
          <p:cNvSpPr>
            <a:spLocks noGrp="1"/>
          </p:cNvSpPr>
          <p:nvPr>
            <p:ph type="sldNum" sz="quarter" idx="12"/>
          </p:nvPr>
        </p:nvSpPr>
        <p:spPr/>
        <p:txBody>
          <a:bodyPr/>
          <a:lstStyle/>
          <a:p>
            <a:fld id="{4947A44E-E405-4387-BB11-0B902EE3D3FB}" type="slidenum">
              <a:rPr lang="en-GB" smtClean="0"/>
              <a:t>33</a:t>
            </a:fld>
            <a:endParaRPr lang="en-GB" dirty="0"/>
          </a:p>
        </p:txBody>
      </p:sp>
      <p:sp>
        <p:nvSpPr>
          <p:cNvPr id="55" name="Rectángulo 54"/>
          <p:cNvSpPr/>
          <p:nvPr/>
        </p:nvSpPr>
        <p:spPr>
          <a:xfrm>
            <a:off x="0" y="3588"/>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uadroTexto 55"/>
          <p:cNvSpPr txBox="1"/>
          <p:nvPr/>
        </p:nvSpPr>
        <p:spPr>
          <a:xfrm>
            <a:off x="6954784" y="4413578"/>
            <a:ext cx="4282183" cy="954107"/>
          </a:xfrm>
          <a:prstGeom prst="rect">
            <a:avLst/>
          </a:prstGeom>
          <a:noFill/>
        </p:spPr>
        <p:txBody>
          <a:bodyPr wrap="square" rtlCol="0">
            <a:spAutoFit/>
          </a:bodyPr>
          <a:lstStyle/>
          <a:p>
            <a:pPr algn="ctr"/>
            <a:r>
              <a:rPr lang="es-ES" sz="2800" dirty="0" smtClean="0">
                <a:solidFill>
                  <a:schemeClr val="accent2">
                    <a:lumMod val="75000"/>
                  </a:schemeClr>
                </a:solidFill>
                <a:latin typeface="Segoe UI Semibold" panose="020B0702040204020203" pitchFamily="34" charset="0"/>
                <a:cs typeface="Segoe UI Semibold" panose="020B0702040204020203" pitchFamily="34" charset="0"/>
              </a:rPr>
              <a:t>¿Qué es más barato? ¿</a:t>
            </a:r>
            <a:r>
              <a:rPr lang="es-ES" sz="2800" dirty="0" smtClean="0">
                <a:solidFill>
                  <a:srgbClr val="762EB1"/>
                </a:solidFill>
                <a:latin typeface="Segoe UI Semibold" panose="020B0702040204020203" pitchFamily="34" charset="0"/>
                <a:cs typeface="Segoe UI Semibold" panose="020B0702040204020203" pitchFamily="34" charset="0"/>
              </a:rPr>
              <a:t>Ampliar o bombear?</a:t>
            </a:r>
            <a:endParaRPr lang="en-GB" sz="2800" dirty="0">
              <a:solidFill>
                <a:srgbClr val="762EB1"/>
              </a:solidFill>
              <a:latin typeface="Segoe UI Semibold" panose="020B0702040204020203" pitchFamily="34" charset="0"/>
              <a:cs typeface="Segoe UI Semibold" panose="020B0702040204020203" pitchFamily="34" charset="0"/>
            </a:endParaRPr>
          </a:p>
        </p:txBody>
      </p:sp>
      <p:sp>
        <p:nvSpPr>
          <p:cNvPr id="218" name="CuadroTexto 217"/>
          <p:cNvSpPr txBox="1"/>
          <p:nvPr/>
        </p:nvSpPr>
        <p:spPr>
          <a:xfrm>
            <a:off x="1328018" y="1083295"/>
            <a:ext cx="4158382" cy="369332"/>
          </a:xfrm>
          <a:prstGeom prst="rect">
            <a:avLst/>
          </a:prstGeom>
          <a:solidFill>
            <a:schemeClr val="bg1"/>
          </a:solid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Concepto del Gradiente de Cambio</a:t>
            </a:r>
            <a:endParaRPr lang="es-ES" dirty="0">
              <a:solidFill>
                <a:srgbClr val="7030A0"/>
              </a:solidFill>
              <a:latin typeface="Segoe UI Semibold" panose="020B0702040204020203" pitchFamily="34" charset="0"/>
              <a:cs typeface="Segoe UI Semibold" panose="020B0702040204020203" pitchFamily="34" charset="0"/>
            </a:endParaRPr>
          </a:p>
        </p:txBody>
      </p:sp>
      <p:sp>
        <p:nvSpPr>
          <p:cNvPr id="229" name="CuadroTexto 228"/>
          <p:cNvSpPr txBox="1"/>
          <p:nvPr/>
        </p:nvSpPr>
        <p:spPr>
          <a:xfrm>
            <a:off x="6867465" y="957750"/>
            <a:ext cx="4766606" cy="369332"/>
          </a:xfrm>
          <a:prstGeom prst="rect">
            <a:avLst/>
          </a:prstGeom>
          <a:solidFill>
            <a:schemeClr val="bg1"/>
          </a:solid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Coste unitario de la energía de bombeo</a:t>
            </a:r>
            <a:endParaRPr lang="es-ES" dirty="0">
              <a:solidFill>
                <a:srgbClr val="7030A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2295109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ángulo 240"/>
          <p:cNvSpPr/>
          <p:nvPr/>
        </p:nvSpPr>
        <p:spPr>
          <a:xfrm>
            <a:off x="179120" y="922904"/>
            <a:ext cx="6007976" cy="57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838200" y="-99326"/>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cxnSp>
        <p:nvCxnSpPr>
          <p:cNvPr id="165" name="Conector recto 164"/>
          <p:cNvCxnSpPr/>
          <p:nvPr/>
        </p:nvCxnSpPr>
        <p:spPr>
          <a:xfrm flipH="1" flipV="1">
            <a:off x="2232311" y="1735763"/>
            <a:ext cx="0" cy="15185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a:xfrm flipH="1" flipV="1">
            <a:off x="5921823" y="3020963"/>
            <a:ext cx="0" cy="23336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a:off x="2236069" y="3034038"/>
            <a:ext cx="3685754"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CuadroTexto 167"/>
          <p:cNvSpPr txBox="1"/>
          <p:nvPr/>
        </p:nvSpPr>
        <p:spPr>
          <a:xfrm>
            <a:off x="1162192" y="1694004"/>
            <a:ext cx="935039" cy="400110"/>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2000" dirty="0" smtClean="0">
                <a:solidFill>
                  <a:srgbClr val="CC6600"/>
                </a:solidFill>
              </a:rPr>
              <a:t>∆(∆h)</a:t>
            </a:r>
            <a:endParaRPr lang="en-US" sz="2000" dirty="0">
              <a:solidFill>
                <a:srgbClr val="CC6600"/>
              </a:solidFill>
            </a:endParaRPr>
          </a:p>
        </p:txBody>
      </p:sp>
      <p:sp>
        <p:nvSpPr>
          <p:cNvPr id="169" name="Cilindro 168"/>
          <p:cNvSpPr/>
          <p:nvPr/>
        </p:nvSpPr>
        <p:spPr>
          <a:xfrm rot="5400000">
            <a:off x="3962263" y="2024578"/>
            <a:ext cx="339702" cy="3685754"/>
          </a:xfrm>
          <a:prstGeom prst="can">
            <a:avLst>
              <a:gd name="adj" fmla="val 70283"/>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70" name="Cilindro 169"/>
          <p:cNvSpPr/>
          <p:nvPr/>
        </p:nvSpPr>
        <p:spPr>
          <a:xfrm rot="5400000">
            <a:off x="4056168" y="1684099"/>
            <a:ext cx="125538" cy="3685754"/>
          </a:xfrm>
          <a:prstGeom prst="can">
            <a:avLst>
              <a:gd name="adj" fmla="val 70283"/>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171" name="Conector recto 170"/>
          <p:cNvCxnSpPr/>
          <p:nvPr/>
        </p:nvCxnSpPr>
        <p:spPr>
          <a:xfrm>
            <a:off x="2249247" y="3267214"/>
            <a:ext cx="3685754"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a:xfrm flipH="1" flipV="1">
            <a:off x="2236069" y="1735762"/>
            <a:ext cx="3698932" cy="129089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a:xfrm flipH="1" flipV="1">
            <a:off x="2236069" y="2203956"/>
            <a:ext cx="3688393" cy="82270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de flecha 173"/>
          <p:cNvCxnSpPr/>
          <p:nvPr/>
        </p:nvCxnSpPr>
        <p:spPr>
          <a:xfrm>
            <a:off x="2045094" y="2198264"/>
            <a:ext cx="0" cy="822699"/>
          </a:xfrm>
          <a:prstGeom prst="straightConnector1">
            <a:avLst/>
          </a:prstGeom>
          <a:ln w="19050">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CuadroTexto 175"/>
          <p:cNvSpPr txBox="1"/>
          <p:nvPr/>
        </p:nvSpPr>
        <p:spPr>
          <a:xfrm>
            <a:off x="417425" y="3385951"/>
            <a:ext cx="1100847"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rgbClr val="CC6600"/>
                </a:solidFill>
              </a:rPr>
              <a:t>+∆precio</a:t>
            </a:r>
            <a:endParaRPr lang="es-ES" sz="1600" dirty="0">
              <a:solidFill>
                <a:srgbClr val="CC6600"/>
              </a:solidFill>
            </a:endParaRPr>
          </a:p>
        </p:txBody>
      </p:sp>
      <p:sp>
        <p:nvSpPr>
          <p:cNvPr id="177" name="CuadroTexto 176"/>
          <p:cNvSpPr txBox="1"/>
          <p:nvPr/>
        </p:nvSpPr>
        <p:spPr>
          <a:xfrm>
            <a:off x="1734834" y="3294671"/>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err="1" smtClean="0">
                <a:solidFill>
                  <a:schemeClr val="accent5">
                    <a:lumMod val="75000"/>
                  </a:schemeClr>
                </a:solidFill>
              </a:rPr>
              <a:t>Øi</a:t>
            </a:r>
            <a:endParaRPr lang="en-US" sz="1600" dirty="0">
              <a:solidFill>
                <a:schemeClr val="accent5">
                  <a:lumMod val="75000"/>
                </a:schemeClr>
              </a:solidFill>
            </a:endParaRPr>
          </a:p>
        </p:txBody>
      </p:sp>
      <p:sp>
        <p:nvSpPr>
          <p:cNvPr id="178" name="CuadroTexto 177"/>
          <p:cNvSpPr txBox="1"/>
          <p:nvPr/>
        </p:nvSpPr>
        <p:spPr>
          <a:xfrm>
            <a:off x="1670813" y="3827374"/>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chemeClr val="tx2">
                    <a:lumMod val="60000"/>
                    <a:lumOff val="40000"/>
                  </a:schemeClr>
                </a:solidFill>
              </a:rPr>
              <a:t>Øi+1</a:t>
            </a:r>
            <a:endParaRPr lang="en-US" sz="1600" dirty="0">
              <a:solidFill>
                <a:schemeClr val="tx2">
                  <a:lumMod val="60000"/>
                  <a:lumOff val="40000"/>
                </a:schemeClr>
              </a:solidFill>
            </a:endParaRPr>
          </a:p>
        </p:txBody>
      </p:sp>
      <p:sp>
        <p:nvSpPr>
          <p:cNvPr id="179" name="CuadroTexto 178"/>
          <p:cNvSpPr txBox="1"/>
          <p:nvPr/>
        </p:nvSpPr>
        <p:spPr>
          <a:xfrm>
            <a:off x="1722609" y="3550179"/>
            <a:ext cx="670061" cy="338555"/>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600" dirty="0" smtClean="0">
                <a:solidFill>
                  <a:srgbClr val="CC6600"/>
                </a:solidFill>
              </a:rPr>
              <a:t>&lt;</a:t>
            </a:r>
            <a:endParaRPr lang="en-US" sz="1600" dirty="0">
              <a:solidFill>
                <a:srgbClr val="CC6600"/>
              </a:solidFill>
            </a:endParaRPr>
          </a:p>
        </p:txBody>
      </p:sp>
      <p:sp>
        <p:nvSpPr>
          <p:cNvPr id="180" name="CuadroTexto 179"/>
          <p:cNvSpPr txBox="1"/>
          <p:nvPr/>
        </p:nvSpPr>
        <p:spPr>
          <a:xfrm>
            <a:off x="226952" y="2034818"/>
            <a:ext cx="83082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accent5">
                    <a:lumMod val="75000"/>
                  </a:schemeClr>
                </a:solidFill>
              </a:rPr>
              <a:t>∆h </a:t>
            </a:r>
            <a:r>
              <a:rPr lang="en-US" sz="1800" dirty="0" err="1" smtClean="0">
                <a:solidFill>
                  <a:schemeClr val="accent5">
                    <a:lumMod val="75000"/>
                  </a:schemeClr>
                </a:solidFill>
              </a:rPr>
              <a:t>Øi</a:t>
            </a:r>
            <a:endParaRPr lang="en-US" sz="1800" dirty="0">
              <a:solidFill>
                <a:schemeClr val="accent5">
                  <a:lumMod val="75000"/>
                </a:schemeClr>
              </a:solidFill>
            </a:endParaRPr>
          </a:p>
        </p:txBody>
      </p:sp>
      <p:cxnSp>
        <p:nvCxnSpPr>
          <p:cNvPr id="181" name="Conector recto de flecha 180"/>
          <p:cNvCxnSpPr/>
          <p:nvPr/>
        </p:nvCxnSpPr>
        <p:spPr>
          <a:xfrm>
            <a:off x="1004932" y="1680689"/>
            <a:ext cx="0" cy="1311234"/>
          </a:xfrm>
          <a:prstGeom prst="straightConnector1">
            <a:avLst/>
          </a:prstGeom>
          <a:ln w="1905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CuadroTexto 181"/>
          <p:cNvSpPr txBox="1"/>
          <p:nvPr/>
        </p:nvSpPr>
        <p:spPr>
          <a:xfrm>
            <a:off x="992471" y="2413016"/>
            <a:ext cx="1021905" cy="369332"/>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800" dirty="0" smtClean="0">
                <a:solidFill>
                  <a:schemeClr val="tx2">
                    <a:lumMod val="60000"/>
                    <a:lumOff val="40000"/>
                  </a:schemeClr>
                </a:solidFill>
              </a:rPr>
              <a:t>∆h Øi+1</a:t>
            </a:r>
            <a:endParaRPr lang="en-US" sz="1800" dirty="0">
              <a:solidFill>
                <a:schemeClr val="tx2">
                  <a:lumMod val="60000"/>
                  <a:lumOff val="40000"/>
                </a:schemeClr>
              </a:solidFill>
            </a:endParaRPr>
          </a:p>
        </p:txBody>
      </p:sp>
      <p:sp>
        <p:nvSpPr>
          <p:cNvPr id="183" name="CuadroTexto 182"/>
          <p:cNvSpPr txBox="1"/>
          <p:nvPr/>
        </p:nvSpPr>
        <p:spPr>
          <a:xfrm>
            <a:off x="4706275" y="1952390"/>
            <a:ext cx="1214428" cy="584775"/>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600" dirty="0" smtClean="0">
                <a:solidFill>
                  <a:schemeClr val="bg1">
                    <a:lumMod val="50000"/>
                  </a:schemeClr>
                </a:solidFill>
              </a:rPr>
              <a:t>Líneas de energía</a:t>
            </a:r>
            <a:endParaRPr lang="es-ES" sz="1600" dirty="0">
              <a:solidFill>
                <a:schemeClr val="bg1">
                  <a:lumMod val="50000"/>
                </a:schemeClr>
              </a:solidFill>
            </a:endParaRPr>
          </a:p>
        </p:txBody>
      </p:sp>
      <p:cxnSp>
        <p:nvCxnSpPr>
          <p:cNvPr id="184" name="Conector recto de flecha 183"/>
          <p:cNvCxnSpPr>
            <a:stCxn id="183" idx="2"/>
          </p:cNvCxnSpPr>
          <p:nvPr/>
        </p:nvCxnSpPr>
        <p:spPr>
          <a:xfrm flipH="1">
            <a:off x="5202989" y="2537165"/>
            <a:ext cx="110500" cy="241769"/>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p:nvPr/>
        </p:nvCxnSpPr>
        <p:spPr>
          <a:xfrm flipH="1">
            <a:off x="4788038" y="2481392"/>
            <a:ext cx="333188" cy="308341"/>
          </a:xfrm>
          <a:prstGeom prst="straightConnector1">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CuadroTexto 185"/>
          <p:cNvSpPr txBox="1"/>
          <p:nvPr/>
        </p:nvSpPr>
        <p:spPr>
          <a:xfrm>
            <a:off x="3917429" y="4007106"/>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sp>
        <p:nvSpPr>
          <p:cNvPr id="187" name="CuadroTexto 186"/>
          <p:cNvSpPr txBox="1"/>
          <p:nvPr/>
        </p:nvSpPr>
        <p:spPr>
          <a:xfrm>
            <a:off x="3897381" y="3148248"/>
            <a:ext cx="352269" cy="338555"/>
          </a:xfrm>
          <a:prstGeom prst="rect">
            <a:avLst/>
          </a:prstGeom>
          <a:noFill/>
          <a:ln>
            <a:noFill/>
            <a:headEnd type="arrow" w="med" len="med"/>
            <a:tailEnd type="arrow" w="med" len="med"/>
          </a:ln>
        </p:spPr>
        <p:txBody>
          <a:bodyPr wrap="square" rtlCol="0">
            <a:spAutoFit/>
          </a:bodyPr>
          <a:lstStyle>
            <a:defPPr>
              <a:defRPr lang="en-US"/>
            </a:defPPr>
            <a:lvl1pPr algn="ctr">
              <a:defRPr sz="1600">
                <a:solidFill>
                  <a:schemeClr val="bg2">
                    <a:lumMod val="50000"/>
                  </a:schemeClr>
                </a:solidFill>
                <a:latin typeface="Segoe UI Semibold" panose="020B0702040204020203" pitchFamily="34" charset="0"/>
                <a:cs typeface="Segoe UI Semibold" panose="020B0702040204020203" pitchFamily="34" charset="0"/>
              </a:defRPr>
            </a:lvl1pPr>
          </a:lstStyle>
          <a:p>
            <a:r>
              <a:rPr lang="en-US" dirty="0"/>
              <a:t>q</a:t>
            </a:r>
          </a:p>
        </p:txBody>
      </p:sp>
      <p:cxnSp>
        <p:nvCxnSpPr>
          <p:cNvPr id="188" name="Conector recto de flecha 187"/>
          <p:cNvCxnSpPr/>
          <p:nvPr/>
        </p:nvCxnSpPr>
        <p:spPr>
          <a:xfrm>
            <a:off x="3968968" y="3531638"/>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ector recto de flecha 188"/>
          <p:cNvCxnSpPr/>
          <p:nvPr/>
        </p:nvCxnSpPr>
        <p:spPr>
          <a:xfrm>
            <a:off x="3975654" y="3892896"/>
            <a:ext cx="300729"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Flecha abajo 190"/>
          <p:cNvSpPr/>
          <p:nvPr/>
        </p:nvSpPr>
        <p:spPr>
          <a:xfrm>
            <a:off x="1965854" y="1709729"/>
            <a:ext cx="158468" cy="470046"/>
          </a:xfrm>
          <a:prstGeom prst="down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sp>
        <p:nvSpPr>
          <p:cNvPr id="215" name="Flecha circular 214"/>
          <p:cNvSpPr/>
          <p:nvPr/>
        </p:nvSpPr>
        <p:spPr>
          <a:xfrm rot="16200000" flipH="1">
            <a:off x="1555753" y="3269127"/>
            <a:ext cx="564304" cy="70085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18" name="CuadroTexto 217"/>
          <p:cNvSpPr txBox="1"/>
          <p:nvPr/>
        </p:nvSpPr>
        <p:spPr>
          <a:xfrm>
            <a:off x="1486333" y="1083295"/>
            <a:ext cx="3841751"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Concepto del Gradiente de Cambio</a:t>
            </a:r>
            <a:endParaRPr lang="es-ES" dirty="0">
              <a:solidFill>
                <a:srgbClr val="7030A0"/>
              </a:solidFill>
              <a:latin typeface="Segoe UI Semibold" panose="020B0702040204020203" pitchFamily="34" charset="0"/>
              <a:cs typeface="Segoe UI Semibold" panose="020B0702040204020203" pitchFamily="34" charset="0"/>
            </a:endParaRPr>
          </a:p>
        </p:txBody>
      </p:sp>
      <p:cxnSp>
        <p:nvCxnSpPr>
          <p:cNvPr id="219" name="Conector recto 218"/>
          <p:cNvCxnSpPr/>
          <p:nvPr/>
        </p:nvCxnSpPr>
        <p:spPr>
          <a:xfrm>
            <a:off x="961460" y="1525387"/>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0" name="Flecha circular 219"/>
          <p:cNvSpPr/>
          <p:nvPr/>
        </p:nvSpPr>
        <p:spPr>
          <a:xfrm rot="17956990" flipH="1">
            <a:off x="2521833" y="1815468"/>
            <a:ext cx="761636" cy="738125"/>
          </a:xfrm>
          <a:prstGeom prst="circularArrow">
            <a:avLst/>
          </a:prstGeom>
          <a:solidFill>
            <a:srgbClr val="FEF0B4"/>
          </a:solidFill>
          <a:ln w="190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21" name="CuadroTexto 220"/>
          <p:cNvSpPr txBox="1"/>
          <p:nvPr/>
        </p:nvSpPr>
        <p:spPr>
          <a:xfrm>
            <a:off x="813244" y="4521300"/>
            <a:ext cx="2459760" cy="738664"/>
          </a:xfrm>
          <a:prstGeom prst="rect">
            <a:avLst/>
          </a:prstGeom>
          <a:noFill/>
        </p:spPr>
        <p:txBody>
          <a:bodyPr wrap="square" rtlCol="0">
            <a:spAutoFit/>
          </a:bodyPr>
          <a:lstStyle/>
          <a:p>
            <a:pPr algn="r"/>
            <a:r>
              <a:rPr lang="es-ES" sz="1400" dirty="0" smtClean="0">
                <a:latin typeface="Segoe UI Light" panose="020B0502040204020203" pitchFamily="34" charset="0"/>
                <a:cs typeface="Segoe UI Light" panose="020B0502040204020203" pitchFamily="34" charset="0"/>
              </a:rPr>
              <a:t>“Redes colectivas de riego a presión”. </a:t>
            </a:r>
            <a:r>
              <a:rPr lang="es-ES" sz="1400" dirty="0" smtClean="0">
                <a:solidFill>
                  <a:srgbClr val="800080"/>
                </a:solidFill>
                <a:latin typeface="Segoe UI Light" panose="020B0502040204020203" pitchFamily="34" charset="0"/>
                <a:cs typeface="Segoe UI Light" panose="020B0502040204020203" pitchFamily="34" charset="0"/>
              </a:rPr>
              <a:t>D. Alfredo Granados, 2007</a:t>
            </a:r>
            <a:endParaRPr lang="es-ES" sz="1400" dirty="0">
              <a:solidFill>
                <a:srgbClr val="800080"/>
              </a:solidFill>
              <a:latin typeface="Segoe UI Light" panose="020B0502040204020203" pitchFamily="34" charset="0"/>
              <a:cs typeface="Segoe UI Light" panose="020B0502040204020203" pitchFamily="34" charset="0"/>
            </a:endParaRPr>
          </a:p>
        </p:txBody>
      </p:sp>
      <p:sp>
        <p:nvSpPr>
          <p:cNvPr id="242" name="Rectángulo 241"/>
          <p:cNvSpPr/>
          <p:nvPr/>
        </p:nvSpPr>
        <p:spPr>
          <a:xfrm>
            <a:off x="6422757" y="922287"/>
            <a:ext cx="5518291" cy="314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CuadroTexto 228"/>
          <p:cNvSpPr txBox="1"/>
          <p:nvPr/>
        </p:nvSpPr>
        <p:spPr>
          <a:xfrm>
            <a:off x="6867465" y="957750"/>
            <a:ext cx="4766606" cy="369332"/>
          </a:xfrm>
          <a:prstGeom prst="rect">
            <a:avLst/>
          </a:prstGeom>
          <a:noFill/>
        </p:spPr>
        <p:txBody>
          <a:bodyPr wrap="square" rtlCol="0">
            <a:spAutoFit/>
          </a:bodyPr>
          <a:lstStyle/>
          <a:p>
            <a:pPr algn="ctr"/>
            <a:r>
              <a:rPr lang="es-ES" dirty="0" smtClean="0">
                <a:solidFill>
                  <a:srgbClr val="7030A0"/>
                </a:solidFill>
                <a:latin typeface="Segoe UI Semibold" panose="020B0702040204020203" pitchFamily="34" charset="0"/>
                <a:cs typeface="Segoe UI Semibold" panose="020B0702040204020203" pitchFamily="34" charset="0"/>
              </a:rPr>
              <a:t>Coste unitario de la energía de bombeo</a:t>
            </a:r>
            <a:endParaRPr lang="es-ES" dirty="0">
              <a:solidFill>
                <a:srgbClr val="7030A0"/>
              </a:solidFill>
              <a:latin typeface="Segoe UI Semibold" panose="020B0702040204020203" pitchFamily="34" charset="0"/>
              <a:cs typeface="Segoe UI Semibold" panose="020B0702040204020203" pitchFamily="34" charset="0"/>
            </a:endParaRPr>
          </a:p>
        </p:txBody>
      </p:sp>
      <p:cxnSp>
        <p:nvCxnSpPr>
          <p:cNvPr id="230" name="Conector recto 229"/>
          <p:cNvCxnSpPr/>
          <p:nvPr/>
        </p:nvCxnSpPr>
        <p:spPr>
          <a:xfrm>
            <a:off x="6805019" y="1399842"/>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140" name="Marcador de contenido 2"/>
          <p:cNvSpPr>
            <a:spLocks noGrp="1"/>
          </p:cNvSpPr>
          <p:nvPr>
            <p:ph sz="half" idx="4294967295"/>
          </p:nvPr>
        </p:nvSpPr>
        <p:spPr>
          <a:xfrm>
            <a:off x="1486333" y="5545620"/>
            <a:ext cx="4670241" cy="1155096"/>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smtClean="0">
                <a:solidFill>
                  <a:srgbClr val="CC0099"/>
                </a:solidFill>
                <a:latin typeface="Segoe UI Semibold" panose="020B0702040204020203" pitchFamily="34" charset="0"/>
                <a:cs typeface="Segoe UI Semibold" panose="020B0702040204020203" pitchFamily="34" charset="0"/>
              </a:rPr>
              <a:t>Caudal</a:t>
            </a:r>
            <a:endParaRPr lang="es-ES" sz="1600" dirty="0" smtClean="0">
              <a:solidFill>
                <a:srgbClr val="797979"/>
              </a:solidFill>
              <a:latin typeface="Segoe UI Semibold" panose="020B0702040204020203" pitchFamily="34" charset="0"/>
              <a:cs typeface="Segoe UI Semibold" panose="020B0702040204020203" pitchFamily="34" charset="0"/>
            </a:endParaRP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Diámetros comerciales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Precios de tuberías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Costes de las zanjas</a:t>
            </a:r>
          </a:p>
          <a:p>
            <a:pPr>
              <a:lnSpc>
                <a:spcPct val="100000"/>
              </a:lnSpc>
              <a:buClr>
                <a:schemeClr val="accent2">
                  <a:lumMod val="40000"/>
                  <a:lumOff val="60000"/>
                </a:schemeClr>
              </a:buClr>
              <a:buFont typeface="Wingdings" panose="05000000000000000000" pitchFamily="2" charset="2"/>
              <a:buChar char="§"/>
            </a:pPr>
            <a:r>
              <a:rPr lang="es-ES" sz="1600" dirty="0" smtClean="0">
                <a:solidFill>
                  <a:srgbClr val="6D6D6D"/>
                </a:solidFill>
                <a:latin typeface="Segoe UI Light" panose="020B0502040204020203" pitchFamily="34" charset="0"/>
                <a:cs typeface="Segoe UI Light" panose="020B0502040204020203" pitchFamily="34" charset="0"/>
              </a:rPr>
              <a:t>Rugosidad</a:t>
            </a:r>
          </a:p>
          <a:p>
            <a:pPr>
              <a:lnSpc>
                <a:spcPct val="100000"/>
              </a:lnSpc>
              <a:buClr>
                <a:schemeClr val="accent2">
                  <a:lumMod val="40000"/>
                  <a:lumOff val="60000"/>
                </a:schemeClr>
              </a:buClr>
              <a:buFont typeface="Wingdings" panose="05000000000000000000" pitchFamily="2" charset="2"/>
              <a:buChar char="§"/>
            </a:pPr>
            <a:endParaRPr lang="es-ES" sz="1600" dirty="0">
              <a:latin typeface="Segoe UI Light" panose="020B0502040204020203" pitchFamily="34" charset="0"/>
              <a:cs typeface="Segoe UI Light" panose="020B0502040204020203" pitchFamily="34" charset="0"/>
            </a:endParaRPr>
          </a:p>
        </p:txBody>
      </p:sp>
      <p:sp>
        <p:nvSpPr>
          <p:cNvPr id="164" name="Marcador de contenido 4"/>
          <p:cNvSpPr>
            <a:spLocks noGrp="1"/>
          </p:cNvSpPr>
          <p:nvPr>
            <p:ph sz="quarter" idx="4294967295"/>
          </p:nvPr>
        </p:nvSpPr>
        <p:spPr>
          <a:xfrm>
            <a:off x="7702140" y="2447841"/>
            <a:ext cx="4454445" cy="1581112"/>
          </a:xfrm>
          <a:prstGeom prst="rect">
            <a:avLst/>
          </a:prstGeom>
        </p:spPr>
        <p:txBody>
          <a:bodyPr numCol="2"/>
          <a:lstStyle/>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Volumen demandado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Rendimiento de los motores</a:t>
            </a:r>
          </a:p>
          <a:p>
            <a:pPr>
              <a:lnSpc>
                <a:spcPct val="100000"/>
              </a:lnSpc>
              <a:buClr>
                <a:schemeClr val="accent2">
                  <a:lumMod val="40000"/>
                  <a:lumOff val="60000"/>
                </a:schemeClr>
              </a:buClr>
              <a:buFont typeface="Wingdings" panose="05000000000000000000" pitchFamily="2" charset="2"/>
              <a:buChar char="§"/>
            </a:pPr>
            <a:r>
              <a:rPr lang="es-ES" sz="1600" dirty="0">
                <a:solidFill>
                  <a:srgbClr val="CC0099"/>
                </a:solidFill>
                <a:latin typeface="Segoe UI Semibold" panose="020B0702040204020203" pitchFamily="34" charset="0"/>
                <a:cs typeface="Segoe UI Semibold" panose="020B0702040204020203" pitchFamily="34" charset="0"/>
              </a:rPr>
              <a:t>Rendimiento de las bombas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Tasa de descuento</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Vida útil de las tuberías</a:t>
            </a:r>
          </a:p>
          <a:p>
            <a:pPr>
              <a:lnSpc>
                <a:spcPct val="100000"/>
              </a:lnSpc>
              <a:buClr>
                <a:schemeClr val="accent2">
                  <a:lumMod val="40000"/>
                  <a:lumOff val="60000"/>
                </a:schemeClr>
              </a:buClr>
              <a:buFont typeface="Wingdings" panose="05000000000000000000" pitchFamily="2" charset="2"/>
              <a:buChar char="§"/>
            </a:pPr>
            <a:r>
              <a:rPr lang="es-ES" sz="1600" dirty="0">
                <a:solidFill>
                  <a:srgbClr val="6D6D6D"/>
                </a:solidFill>
                <a:latin typeface="Segoe UI Light" panose="020B0502040204020203" pitchFamily="34" charset="0"/>
                <a:cs typeface="Segoe UI Light" panose="020B0502040204020203" pitchFamily="34" charset="0"/>
              </a:rPr>
              <a:t>Tiempo de construcción</a:t>
            </a:r>
          </a:p>
        </p:txBody>
      </p:sp>
      <p:sp>
        <p:nvSpPr>
          <p:cNvPr id="5" name="Rectángulo 4"/>
          <p:cNvSpPr/>
          <p:nvPr/>
        </p:nvSpPr>
        <p:spPr>
          <a:xfrm>
            <a:off x="219112" y="5630247"/>
            <a:ext cx="1205099" cy="830997"/>
          </a:xfrm>
          <a:prstGeom prst="rect">
            <a:avLst/>
          </a:prstGeom>
        </p:spPr>
        <p:txBody>
          <a:bodyPr wrap="square">
            <a:spAutoFit/>
          </a:bodyPr>
          <a:lstStyle/>
          <a:p>
            <a:pPr algn="r">
              <a:lnSpc>
                <a:spcPct val="100000"/>
              </a:lnSpc>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GC depende de:</a:t>
            </a:r>
          </a:p>
        </p:txBody>
      </p:sp>
      <p:sp>
        <p:nvSpPr>
          <p:cNvPr id="175" name="Rectángulo 174"/>
          <p:cNvSpPr/>
          <p:nvPr/>
        </p:nvSpPr>
        <p:spPr>
          <a:xfrm>
            <a:off x="6312820" y="2802144"/>
            <a:ext cx="1205099" cy="830997"/>
          </a:xfrm>
          <a:prstGeom prst="rect">
            <a:avLst/>
          </a:prstGeom>
        </p:spPr>
        <p:txBody>
          <a:bodyPr wrap="square">
            <a:spAutoFit/>
          </a:bodyPr>
          <a:lstStyle/>
          <a:p>
            <a:pPr algn="r">
              <a:buClr>
                <a:schemeClr val="accent2">
                  <a:lumMod val="40000"/>
                  <a:lumOff val="60000"/>
                </a:schemeClr>
              </a:buClr>
            </a:pPr>
            <a:r>
              <a:rPr lang="es-ES" sz="1600" dirty="0">
                <a:solidFill>
                  <a:srgbClr val="CC0099"/>
                </a:solidFill>
                <a:latin typeface="Segoe UI Semibold" panose="020B0702040204020203" pitchFamily="34" charset="0"/>
                <a:cs typeface="Segoe UI Semibold" panose="020B0702040204020203" pitchFamily="34" charset="0"/>
              </a:rPr>
              <a:t>C</a:t>
            </a:r>
            <a:r>
              <a:rPr lang="es-ES" sz="1600" baseline="-25000" dirty="0">
                <a:solidFill>
                  <a:srgbClr val="CC0099"/>
                </a:solidFill>
                <a:latin typeface="Segoe UI Semibold" panose="020B0702040204020203" pitchFamily="34" charset="0"/>
                <a:cs typeface="Segoe UI Semibold" panose="020B0702040204020203" pitchFamily="34" charset="0"/>
              </a:rPr>
              <a:t>E1</a:t>
            </a:r>
            <a:r>
              <a:rPr lang="es-ES" sz="1600" dirty="0">
                <a:solidFill>
                  <a:srgbClr val="CC0099"/>
                </a:solidFill>
                <a:latin typeface="Segoe UI Semibold" panose="020B0702040204020203" pitchFamily="34" charset="0"/>
                <a:cs typeface="Segoe UI Semibold" panose="020B0702040204020203" pitchFamily="34" charset="0"/>
              </a:rPr>
              <a:t> depende de:</a:t>
            </a:r>
          </a:p>
        </p:txBody>
      </p:sp>
      <p:sp>
        <p:nvSpPr>
          <p:cNvPr id="199" name="Rectángulo 198"/>
          <p:cNvSpPr/>
          <p:nvPr/>
        </p:nvSpPr>
        <p:spPr>
          <a:xfrm>
            <a:off x="1455811" y="5467411"/>
            <a:ext cx="4370832" cy="115667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sp>
        <p:nvSpPr>
          <p:cNvPr id="212" name="Rectángulo 211"/>
          <p:cNvSpPr/>
          <p:nvPr/>
        </p:nvSpPr>
        <p:spPr>
          <a:xfrm>
            <a:off x="7589511" y="2394744"/>
            <a:ext cx="4279945" cy="1597372"/>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p:cxnSp>
        <p:nvCxnSpPr>
          <p:cNvPr id="60" name="Conector recto 59"/>
          <p:cNvCxnSpPr/>
          <p:nvPr/>
        </p:nvCxnSpPr>
        <p:spPr>
          <a:xfrm>
            <a:off x="644573" y="837702"/>
            <a:ext cx="5256861"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2" name="Rectángulo 61"/>
          <p:cNvSpPr/>
          <p:nvPr/>
        </p:nvSpPr>
        <p:spPr>
          <a:xfrm>
            <a:off x="0" y="0"/>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upo 5"/>
          <p:cNvGrpSpPr/>
          <p:nvPr/>
        </p:nvGrpSpPr>
        <p:grpSpPr>
          <a:xfrm>
            <a:off x="6434453" y="4158942"/>
            <a:ext cx="5631374" cy="2470950"/>
            <a:chOff x="6460138" y="922904"/>
            <a:chExt cx="5631374" cy="2470950"/>
          </a:xfrm>
        </p:grpSpPr>
        <p:grpSp>
          <p:nvGrpSpPr>
            <p:cNvPr id="3" name="Grupo 2"/>
            <p:cNvGrpSpPr/>
            <p:nvPr/>
          </p:nvGrpSpPr>
          <p:grpSpPr>
            <a:xfrm>
              <a:off x="6460138" y="922904"/>
              <a:ext cx="5631374" cy="2470950"/>
              <a:chOff x="6438017" y="3148176"/>
              <a:chExt cx="5631374" cy="2470950"/>
            </a:xfrm>
          </p:grpSpPr>
          <p:sp>
            <p:nvSpPr>
              <p:cNvPr id="136" name="Rectángulo 135"/>
              <p:cNvSpPr/>
              <p:nvPr/>
            </p:nvSpPr>
            <p:spPr>
              <a:xfrm>
                <a:off x="6438017" y="3148176"/>
                <a:ext cx="5552742" cy="2470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ángulo 244"/>
              <p:cNvSpPr/>
              <p:nvPr/>
            </p:nvSpPr>
            <p:spPr>
              <a:xfrm>
                <a:off x="6589197" y="3618537"/>
                <a:ext cx="5401561" cy="923330"/>
              </a:xfrm>
              <a:prstGeom prst="rect">
                <a:avLst/>
              </a:prstGeom>
              <a:solidFill>
                <a:schemeClr val="bg1">
                  <a:lumMod val="95000"/>
                </a:schemeClr>
              </a:solidFill>
            </p:spPr>
            <p:txBody>
              <a:bodyPr wrap="square" rtlCol="0" anchor="ctr">
                <a:spAutoFit/>
              </a:bodyPr>
              <a:lstStyle/>
              <a:p>
                <a:pPr algn="just"/>
                <a:r>
                  <a:rPr lang="es-ES_tradnl" dirty="0" smtClean="0">
                    <a:solidFill>
                      <a:schemeClr val="bg2">
                        <a:lumMod val="50000"/>
                      </a:schemeClr>
                    </a:solidFill>
                    <a:latin typeface="Segoe UI" panose="020B0502040204020203" pitchFamily="34" charset="0"/>
                    <a:cs typeface="Segoe UI" panose="020B0502040204020203" pitchFamily="34" charset="0"/>
                  </a:rPr>
                  <a:t>Se </a:t>
                </a:r>
                <a:r>
                  <a:rPr lang="es-ES_tradnl" dirty="0">
                    <a:solidFill>
                      <a:schemeClr val="bg2">
                        <a:lumMod val="50000"/>
                      </a:schemeClr>
                    </a:solidFill>
                    <a:latin typeface="Segoe UI" panose="020B0502040204020203" pitchFamily="34" charset="0"/>
                    <a:cs typeface="Segoe UI" panose="020B0502040204020203" pitchFamily="34" charset="0"/>
                  </a:rPr>
                  <a:t>debe </a:t>
                </a:r>
                <a:r>
                  <a:rPr lang="es-ES_tradnl" dirty="0">
                    <a:solidFill>
                      <a:srgbClr val="CC0099"/>
                    </a:solidFill>
                    <a:latin typeface="Segoe UI Semibold" panose="020B0702040204020203" pitchFamily="34" charset="0"/>
                    <a:cs typeface="Segoe UI Semibold" panose="020B0702040204020203" pitchFamily="34" charset="0"/>
                  </a:rPr>
                  <a:t>comparar</a:t>
                </a:r>
                <a:r>
                  <a:rPr lang="es-ES_tradnl" dirty="0">
                    <a:solidFill>
                      <a:schemeClr val="bg2">
                        <a:lumMod val="50000"/>
                      </a:schemeClr>
                    </a:solidFill>
                    <a:latin typeface="Segoe UI" panose="020B0502040204020203" pitchFamily="34" charset="0"/>
                    <a:cs typeface="Segoe UI" panose="020B0502040204020203" pitchFamily="34" charset="0"/>
                  </a:rPr>
                  <a:t> el coste de reducir 1 m de pérdida de carga (</a:t>
                </a:r>
                <a:r>
                  <a:rPr lang="es-ES_tradnl" dirty="0">
                    <a:solidFill>
                      <a:srgbClr val="CC0099"/>
                    </a:solidFill>
                    <a:latin typeface="Segoe UI Semibold" panose="020B0702040204020203" pitchFamily="34" charset="0"/>
                    <a:cs typeface="Segoe UI Semibold" panose="020B0702040204020203" pitchFamily="34" charset="0"/>
                  </a:rPr>
                  <a:t>GC</a:t>
                </a:r>
                <a:r>
                  <a:rPr lang="es-ES_tradnl" dirty="0">
                    <a:solidFill>
                      <a:schemeClr val="bg2">
                        <a:lumMod val="50000"/>
                      </a:schemeClr>
                    </a:solidFill>
                    <a:latin typeface="Segoe UI" panose="020B0502040204020203" pitchFamily="34" charset="0"/>
                    <a:cs typeface="Segoe UI" panose="020B0502040204020203" pitchFamily="34" charset="0"/>
                  </a:rPr>
                  <a:t>) </a:t>
                </a:r>
                <a:r>
                  <a:rPr lang="es-ES_tradnl" dirty="0">
                    <a:solidFill>
                      <a:srgbClr val="CC0099"/>
                    </a:solidFill>
                    <a:latin typeface="Segoe UI Semibold" panose="020B0702040204020203" pitchFamily="34" charset="0"/>
                    <a:cs typeface="Segoe UI Semibold" panose="020B0702040204020203" pitchFamily="34" charset="0"/>
                  </a:rPr>
                  <a:t>con</a:t>
                </a:r>
                <a:r>
                  <a:rPr lang="es-ES_tradnl" dirty="0">
                    <a:solidFill>
                      <a:schemeClr val="bg2">
                        <a:lumMod val="50000"/>
                      </a:schemeClr>
                    </a:solidFill>
                    <a:latin typeface="Segoe UI" panose="020B0502040204020203" pitchFamily="34" charset="0"/>
                    <a:cs typeface="Segoe UI" panose="020B0502040204020203" pitchFamily="34" charset="0"/>
                  </a:rPr>
                  <a:t> el coste de bombear ese 1 m de atura (</a:t>
                </a:r>
                <a:r>
                  <a:rPr lang="es-ES_tradnl" dirty="0">
                    <a:solidFill>
                      <a:srgbClr val="CC0099"/>
                    </a:solidFill>
                    <a:latin typeface="Segoe UI Semibold" panose="020B0702040204020203" pitchFamily="34" charset="0"/>
                    <a:cs typeface="Segoe UI Semibold" panose="020B0702040204020203" pitchFamily="34" charset="0"/>
                  </a:rPr>
                  <a:t>CE</a:t>
                </a:r>
                <a:r>
                  <a:rPr lang="es-ES_tradnl" baseline="-25000" dirty="0">
                    <a:solidFill>
                      <a:srgbClr val="CC0099"/>
                    </a:solidFill>
                    <a:latin typeface="Segoe UI Semibold" panose="020B0702040204020203" pitchFamily="34" charset="0"/>
                    <a:cs typeface="Segoe UI Semibold" panose="020B0702040204020203" pitchFamily="34" charset="0"/>
                  </a:rPr>
                  <a:t>1</a:t>
                </a:r>
                <a:r>
                  <a:rPr lang="es-ES_tradnl" dirty="0">
                    <a:solidFill>
                      <a:schemeClr val="bg2">
                        <a:lumMod val="50000"/>
                      </a:schemeClr>
                    </a:solidFill>
                    <a:latin typeface="Segoe UI" panose="020B0502040204020203" pitchFamily="34" charset="0"/>
                    <a:cs typeface="Segoe UI" panose="020B0502040204020203" pitchFamily="34" charset="0"/>
                  </a:rPr>
                  <a:t>)</a:t>
                </a:r>
                <a:endParaRPr lang="es-ES" dirty="0">
                  <a:solidFill>
                    <a:schemeClr val="bg2">
                      <a:lumMod val="50000"/>
                    </a:schemeClr>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32" name="Rectángulo 131"/>
                  <p:cNvSpPr/>
                  <p:nvPr/>
                </p:nvSpPr>
                <p:spPr>
                  <a:xfrm>
                    <a:off x="6620261" y="4563252"/>
                    <a:ext cx="5449130" cy="816377"/>
                  </a:xfrm>
                  <a:prstGeom prst="rect">
                    <a:avLst/>
                  </a:prstGeom>
                </p:spPr>
                <p:txBody>
                  <a:bodyPr wrap="square">
                    <a:spAutoFit/>
                  </a:bodyPr>
                  <a:lstStyle/>
                  <a:p>
                    <a:pPr>
                      <a:lnSpc>
                        <a:spcPct val="110000"/>
                      </a:lnSpc>
                    </a:pPr>
                    <a:r>
                      <a:rPr lang="es-ES" sz="1700" dirty="0" smtClean="0">
                        <a:latin typeface="Segoe UI Light" panose="020B0502040204020203" pitchFamily="34" charset="0"/>
                        <a:cs typeface="Segoe UI Light" panose="020B0502040204020203" pitchFamily="34" charset="0"/>
                      </a:rPr>
                      <a:t>Si </a:t>
                    </a:r>
                    <a14:m>
                      <m:oMath xmlns:m="http://schemas.openxmlformats.org/officeDocument/2006/math">
                        <m:sSubSup>
                          <m:sSubSupPr>
                            <m:ctrlPr>
                              <a:rPr lang="es-ES" sz="1700" i="1" smtClean="0">
                                <a:solidFill>
                                  <a:srgbClr val="CC0099"/>
                                </a:solidFill>
                                <a:latin typeface="Cambria Math" panose="02040503050406030204" pitchFamily="18" charset="0"/>
                              </a:rPr>
                            </m:ctrlPr>
                          </m:sSubSupPr>
                          <m:e>
                            <m:r>
                              <a:rPr lang="es-ES_tradnl" sz="1700" i="1">
                                <a:solidFill>
                                  <a:srgbClr val="CC0099"/>
                                </a:solidFill>
                                <a:latin typeface="Cambria Math" panose="02040503050406030204" pitchFamily="18" charset="0"/>
                              </a:rPr>
                              <m:t>𝐺𝐶</m:t>
                            </m:r>
                          </m:e>
                          <m:sub>
                            <m:sSub>
                              <m:sSubPr>
                                <m:ctrlPr>
                                  <a:rPr lang="es-ES" sz="1700" i="1">
                                    <a:solidFill>
                                      <a:srgbClr val="CC0099"/>
                                    </a:solidFill>
                                    <a:latin typeface="Cambria Math" panose="02040503050406030204" pitchFamily="18" charset="0"/>
                                  </a:rPr>
                                </m:ctrlPr>
                              </m:sSubPr>
                              <m:e>
                                <m:r>
                                  <a:rPr lang="es-ES_tradnl" sz="1700" i="1">
                                    <a:solidFill>
                                      <a:srgbClr val="CC0099"/>
                                    </a:solidFill>
                                    <a:latin typeface="Cambria Math" panose="02040503050406030204" pitchFamily="18" charset="0"/>
                                  </a:rPr>
                                  <m:t>∅</m:t>
                                </m:r>
                              </m:e>
                              <m:sub>
                                <m:r>
                                  <a:rPr lang="es-ES_tradnl" sz="1700" i="1">
                                    <a:solidFill>
                                      <a:srgbClr val="CC0099"/>
                                    </a:solidFill>
                                    <a:latin typeface="Cambria Math" panose="02040503050406030204" pitchFamily="18" charset="0"/>
                                  </a:rPr>
                                  <m:t>𝑖</m:t>
                                </m:r>
                              </m:sub>
                            </m:sSub>
                            <m:r>
                              <a:rPr lang="es-ES_tradnl" sz="1700" i="1">
                                <a:solidFill>
                                  <a:srgbClr val="CC0099"/>
                                </a:solidFill>
                                <a:latin typeface="Cambria Math" panose="02040503050406030204" pitchFamily="18" charset="0"/>
                              </a:rPr>
                              <m:t> → </m:t>
                            </m:r>
                            <m:sSub>
                              <m:sSubPr>
                                <m:ctrlPr>
                                  <a:rPr lang="es-ES" sz="1700" i="1">
                                    <a:solidFill>
                                      <a:srgbClr val="CC0099"/>
                                    </a:solidFill>
                                    <a:latin typeface="Cambria Math" panose="02040503050406030204" pitchFamily="18" charset="0"/>
                                  </a:rPr>
                                </m:ctrlPr>
                              </m:sSubPr>
                              <m:e>
                                <m:r>
                                  <a:rPr lang="es-ES_tradnl" sz="1700" i="1">
                                    <a:solidFill>
                                      <a:srgbClr val="CC0099"/>
                                    </a:solidFill>
                                    <a:latin typeface="Cambria Math" panose="02040503050406030204" pitchFamily="18" charset="0"/>
                                  </a:rPr>
                                  <m:t>∅</m:t>
                                </m:r>
                              </m:e>
                              <m:sub>
                                <m:r>
                                  <a:rPr lang="es-ES_tradnl" sz="1700" i="1">
                                    <a:solidFill>
                                      <a:srgbClr val="CC0099"/>
                                    </a:solidFill>
                                    <a:latin typeface="Cambria Math" panose="02040503050406030204" pitchFamily="18" charset="0"/>
                                  </a:rPr>
                                  <m:t>𝑖</m:t>
                                </m:r>
                                <m:r>
                                  <a:rPr lang="es-ES_tradnl" sz="1700" i="1">
                                    <a:solidFill>
                                      <a:srgbClr val="CC0099"/>
                                    </a:solidFill>
                                    <a:latin typeface="Cambria Math" panose="02040503050406030204" pitchFamily="18" charset="0"/>
                                  </a:rPr>
                                  <m:t>+1</m:t>
                                </m:r>
                              </m:sub>
                            </m:sSub>
                          </m:sub>
                          <m:sup>
                            <m:r>
                              <a:rPr lang="es-ES_tradnl" sz="1700" i="1">
                                <a:solidFill>
                                  <a:srgbClr val="CC0099"/>
                                </a:solidFill>
                                <a:latin typeface="Cambria Math" panose="02040503050406030204" pitchFamily="18" charset="0"/>
                              </a:rPr>
                              <m:t>𝑞</m:t>
                            </m:r>
                          </m:sup>
                        </m:sSubSup>
                        <m:r>
                          <a:rPr lang="es-ES" sz="1700" b="1" i="1">
                            <a:solidFill>
                              <a:srgbClr val="CC0099"/>
                            </a:solidFill>
                            <a:latin typeface="Cambria Math" panose="02040503050406030204" pitchFamily="18" charset="0"/>
                          </a:rPr>
                          <m:t>&gt;</m:t>
                        </m:r>
                        <m:sSub>
                          <m:sSubPr>
                            <m:ctrlPr>
                              <a:rPr lang="es-ES" sz="1700" i="1">
                                <a:solidFill>
                                  <a:srgbClr val="CC0099"/>
                                </a:solidFill>
                                <a:latin typeface="Cambria Math" panose="02040503050406030204" pitchFamily="18" charset="0"/>
                              </a:rPr>
                            </m:ctrlPr>
                          </m:sSubPr>
                          <m:e>
                            <m:r>
                              <a:rPr lang="es-ES_tradnl" sz="1700" i="1">
                                <a:solidFill>
                                  <a:srgbClr val="CC0099"/>
                                </a:solidFill>
                                <a:latin typeface="Cambria Math" panose="02040503050406030204" pitchFamily="18" charset="0"/>
                              </a:rPr>
                              <m:t>𝐶</m:t>
                            </m:r>
                          </m:e>
                          <m:sub>
                            <m:r>
                              <a:rPr lang="es-ES_tradnl" sz="1700" i="1">
                                <a:solidFill>
                                  <a:srgbClr val="CC0099"/>
                                </a:solidFill>
                                <a:latin typeface="Cambria Math" panose="02040503050406030204" pitchFamily="18" charset="0"/>
                              </a:rPr>
                              <m:t>𝐸</m:t>
                            </m:r>
                            <m:r>
                              <a:rPr lang="es-ES_tradnl" sz="1700" i="1">
                                <a:solidFill>
                                  <a:srgbClr val="CC0099"/>
                                </a:solidFill>
                                <a:latin typeface="Cambria Math" panose="02040503050406030204" pitchFamily="18" charset="0"/>
                              </a:rPr>
                              <m:t>1</m:t>
                            </m:r>
                          </m:sub>
                        </m:sSub>
                      </m:oMath>
                    </a14:m>
                    <a:r>
                      <a:rPr lang="es-ES" sz="1700" dirty="0" smtClean="0">
                        <a:latin typeface="Segoe UI Light" panose="020B0502040204020203" pitchFamily="34" charset="0"/>
                        <a:cs typeface="Segoe UI Light" panose="020B0502040204020203" pitchFamily="34" charset="0"/>
                      </a:rPr>
                      <a:t>→ </a:t>
                    </a:r>
                    <a:r>
                      <a:rPr lang="es-ES" dirty="0" smtClean="0">
                        <a:latin typeface="Segoe UI Light" panose="020B0502040204020203" pitchFamily="34" charset="0"/>
                        <a:cs typeface="Segoe UI Light" panose="020B0502040204020203" pitchFamily="34" charset="0"/>
                      </a:rPr>
                      <a:t>+</a:t>
                    </a:r>
                    <a:r>
                      <a:rPr lang="es-ES" sz="1400" dirty="0" smtClean="0">
                        <a:latin typeface="Segoe UI Light" panose="020B0502040204020203" pitchFamily="34" charset="0"/>
                        <a:cs typeface="Segoe UI Light" panose="020B0502040204020203" pitchFamily="34" charset="0"/>
                      </a:rPr>
                      <a:t>barato </a:t>
                    </a:r>
                    <a:r>
                      <a:rPr lang="es-ES" sz="1400" dirty="0">
                        <a:latin typeface="Segoe UI Light" panose="020B0502040204020203" pitchFamily="34" charset="0"/>
                        <a:cs typeface="Segoe UI Light" panose="020B0502040204020203" pitchFamily="34" charset="0"/>
                      </a:rPr>
                      <a:t>bombear: </a:t>
                    </a:r>
                    <a:r>
                      <a:rPr lang="es-ES" sz="1600" dirty="0">
                        <a:solidFill>
                          <a:srgbClr val="CC0099"/>
                        </a:solidFill>
                        <a:latin typeface="Segoe UI Semibold" panose="020B0702040204020203" pitchFamily="34" charset="0"/>
                        <a:cs typeface="Segoe UI Semibold" panose="020B0702040204020203" pitchFamily="34" charset="0"/>
                      </a:rPr>
                      <a:t>Mantener</a:t>
                    </a:r>
                    <a:r>
                      <a:rPr lang="es-ES" sz="1600" dirty="0">
                        <a:solidFill>
                          <a:srgbClr val="800080"/>
                        </a:solidFill>
                        <a:latin typeface="Segoe UI Light" panose="020B0502040204020203" pitchFamily="34" charset="0"/>
                        <a:cs typeface="Segoe UI Light" panose="020B0502040204020203" pitchFamily="34" charset="0"/>
                      </a:rPr>
                      <a:t> </a:t>
                    </a:r>
                    <a:r>
                      <a:rPr lang="el-GR" sz="1400" dirty="0">
                        <a:solidFill>
                          <a:srgbClr val="800080"/>
                        </a:solidFill>
                        <a:latin typeface="Segoe UI Light" panose="020B0502040204020203" pitchFamily="34" charset="0"/>
                        <a:cs typeface="Segoe UI Light" panose="020B0502040204020203" pitchFamily="34" charset="0"/>
                      </a:rPr>
                      <a:t>Φ</a:t>
                    </a:r>
                    <a:r>
                      <a:rPr lang="es-ES_tradnl" sz="1400" dirty="0">
                        <a:solidFill>
                          <a:srgbClr val="800080"/>
                        </a:solidFill>
                        <a:latin typeface="Segoe UI Light" panose="020B0502040204020203" pitchFamily="34" charset="0"/>
                        <a:cs typeface="Segoe UI Light" panose="020B0502040204020203" pitchFamily="34" charset="0"/>
                      </a:rPr>
                      <a:t>i </a:t>
                    </a:r>
                  </a:p>
                  <a:p>
                    <a:pPr>
                      <a:lnSpc>
                        <a:spcPct val="110000"/>
                      </a:lnSpc>
                    </a:pPr>
                    <a:r>
                      <a:rPr lang="es-ES" sz="1700" dirty="0" smtClean="0">
                        <a:latin typeface="Segoe UI Light" panose="020B0502040204020203" pitchFamily="34" charset="0"/>
                        <a:cs typeface="Segoe UI Light" panose="020B0502040204020203" pitchFamily="34" charset="0"/>
                      </a:rPr>
                      <a:t>Si </a:t>
                    </a:r>
                    <a14:m>
                      <m:oMath xmlns:m="http://schemas.openxmlformats.org/officeDocument/2006/math">
                        <m:sSubSup>
                          <m:sSubSupPr>
                            <m:ctrlPr>
                              <a:rPr lang="es-ES" sz="1700" i="1" smtClean="0">
                                <a:solidFill>
                                  <a:srgbClr val="CC0099"/>
                                </a:solidFill>
                                <a:latin typeface="Cambria Math" panose="02040503050406030204" pitchFamily="18" charset="0"/>
                              </a:rPr>
                            </m:ctrlPr>
                          </m:sSubSupPr>
                          <m:e>
                            <m:r>
                              <a:rPr lang="es-ES_tradnl" sz="1700" i="1">
                                <a:solidFill>
                                  <a:srgbClr val="CC0099"/>
                                </a:solidFill>
                                <a:latin typeface="Cambria Math" panose="02040503050406030204" pitchFamily="18" charset="0"/>
                              </a:rPr>
                              <m:t>𝐺𝐶</m:t>
                            </m:r>
                          </m:e>
                          <m:sub>
                            <m:sSub>
                              <m:sSubPr>
                                <m:ctrlPr>
                                  <a:rPr lang="es-ES" sz="1700" i="1">
                                    <a:solidFill>
                                      <a:srgbClr val="CC0099"/>
                                    </a:solidFill>
                                    <a:latin typeface="Cambria Math" panose="02040503050406030204" pitchFamily="18" charset="0"/>
                                  </a:rPr>
                                </m:ctrlPr>
                              </m:sSubPr>
                              <m:e>
                                <m:r>
                                  <a:rPr lang="es-ES_tradnl" sz="1700" i="1">
                                    <a:solidFill>
                                      <a:srgbClr val="CC0099"/>
                                    </a:solidFill>
                                    <a:latin typeface="Cambria Math" panose="02040503050406030204" pitchFamily="18" charset="0"/>
                                  </a:rPr>
                                  <m:t>∅</m:t>
                                </m:r>
                              </m:e>
                              <m:sub>
                                <m:r>
                                  <a:rPr lang="es-ES_tradnl" sz="1700" i="1">
                                    <a:solidFill>
                                      <a:srgbClr val="CC0099"/>
                                    </a:solidFill>
                                    <a:latin typeface="Cambria Math" panose="02040503050406030204" pitchFamily="18" charset="0"/>
                                  </a:rPr>
                                  <m:t>𝑖</m:t>
                                </m:r>
                              </m:sub>
                            </m:sSub>
                            <m:r>
                              <a:rPr lang="es-ES_tradnl" sz="1700" i="1">
                                <a:solidFill>
                                  <a:srgbClr val="CC0099"/>
                                </a:solidFill>
                                <a:latin typeface="Cambria Math" panose="02040503050406030204" pitchFamily="18" charset="0"/>
                              </a:rPr>
                              <m:t> → </m:t>
                            </m:r>
                            <m:sSub>
                              <m:sSubPr>
                                <m:ctrlPr>
                                  <a:rPr lang="es-ES" sz="1700" i="1">
                                    <a:solidFill>
                                      <a:srgbClr val="CC0099"/>
                                    </a:solidFill>
                                    <a:latin typeface="Cambria Math" panose="02040503050406030204" pitchFamily="18" charset="0"/>
                                  </a:rPr>
                                </m:ctrlPr>
                              </m:sSubPr>
                              <m:e>
                                <m:r>
                                  <a:rPr lang="es-ES_tradnl" sz="1700" i="1">
                                    <a:solidFill>
                                      <a:srgbClr val="CC0099"/>
                                    </a:solidFill>
                                    <a:latin typeface="Cambria Math" panose="02040503050406030204" pitchFamily="18" charset="0"/>
                                  </a:rPr>
                                  <m:t>∅</m:t>
                                </m:r>
                              </m:e>
                              <m:sub>
                                <m:r>
                                  <a:rPr lang="es-ES_tradnl" sz="1700" i="1">
                                    <a:solidFill>
                                      <a:srgbClr val="CC0099"/>
                                    </a:solidFill>
                                    <a:latin typeface="Cambria Math" panose="02040503050406030204" pitchFamily="18" charset="0"/>
                                  </a:rPr>
                                  <m:t>𝑖</m:t>
                                </m:r>
                                <m:r>
                                  <a:rPr lang="es-ES_tradnl" sz="1700" i="1">
                                    <a:solidFill>
                                      <a:srgbClr val="CC0099"/>
                                    </a:solidFill>
                                    <a:latin typeface="Cambria Math" panose="02040503050406030204" pitchFamily="18" charset="0"/>
                                  </a:rPr>
                                  <m:t>+1</m:t>
                                </m:r>
                              </m:sub>
                            </m:sSub>
                          </m:sub>
                          <m:sup>
                            <m:r>
                              <a:rPr lang="es-ES_tradnl" sz="1700" i="1">
                                <a:solidFill>
                                  <a:srgbClr val="CC0099"/>
                                </a:solidFill>
                                <a:latin typeface="Cambria Math" panose="02040503050406030204" pitchFamily="18" charset="0"/>
                              </a:rPr>
                              <m:t>𝑞</m:t>
                            </m:r>
                          </m:sup>
                        </m:sSubSup>
                        <m:r>
                          <a:rPr lang="es-ES" sz="1700" b="1" i="1">
                            <a:solidFill>
                              <a:srgbClr val="CC0099"/>
                            </a:solidFill>
                            <a:latin typeface="Cambria Math" panose="02040503050406030204" pitchFamily="18" charset="0"/>
                          </a:rPr>
                          <m:t>&lt;</m:t>
                        </m:r>
                        <m:sSub>
                          <m:sSubPr>
                            <m:ctrlPr>
                              <a:rPr lang="es-ES" sz="1700" i="1">
                                <a:solidFill>
                                  <a:srgbClr val="CC0099"/>
                                </a:solidFill>
                                <a:latin typeface="Cambria Math" panose="02040503050406030204" pitchFamily="18" charset="0"/>
                              </a:rPr>
                            </m:ctrlPr>
                          </m:sSubPr>
                          <m:e>
                            <m:r>
                              <a:rPr lang="es-ES_tradnl" sz="1700" i="1">
                                <a:solidFill>
                                  <a:srgbClr val="CC0099"/>
                                </a:solidFill>
                                <a:latin typeface="Cambria Math" panose="02040503050406030204" pitchFamily="18" charset="0"/>
                              </a:rPr>
                              <m:t>𝐶</m:t>
                            </m:r>
                          </m:e>
                          <m:sub>
                            <m:r>
                              <a:rPr lang="es-ES_tradnl" sz="1700" i="1">
                                <a:solidFill>
                                  <a:srgbClr val="CC0099"/>
                                </a:solidFill>
                                <a:latin typeface="Cambria Math" panose="02040503050406030204" pitchFamily="18" charset="0"/>
                              </a:rPr>
                              <m:t>𝐸</m:t>
                            </m:r>
                            <m:r>
                              <a:rPr lang="es-ES_tradnl" sz="1700" i="1">
                                <a:solidFill>
                                  <a:srgbClr val="CC0099"/>
                                </a:solidFill>
                                <a:latin typeface="Cambria Math" panose="02040503050406030204" pitchFamily="18" charset="0"/>
                              </a:rPr>
                              <m:t>1</m:t>
                            </m:r>
                          </m:sub>
                        </m:sSub>
                      </m:oMath>
                    </a14:m>
                    <a:r>
                      <a:rPr lang="es-ES" sz="1700" dirty="0" smtClean="0">
                        <a:solidFill>
                          <a:srgbClr val="800080"/>
                        </a:solidFill>
                        <a:latin typeface="Segoe UI Light" panose="020B0502040204020203" pitchFamily="34" charset="0"/>
                        <a:cs typeface="Segoe UI Light" panose="020B0502040204020203" pitchFamily="34" charset="0"/>
                      </a:rPr>
                      <a:t>→ </a:t>
                    </a:r>
                    <a:r>
                      <a:rPr lang="es-ES" dirty="0">
                        <a:latin typeface="Segoe UI Light" panose="020B0502040204020203" pitchFamily="34" charset="0"/>
                        <a:cs typeface="Segoe UI Light" panose="020B0502040204020203" pitchFamily="34" charset="0"/>
                      </a:rPr>
                      <a:t>+</a:t>
                    </a:r>
                    <a:r>
                      <a:rPr lang="es-ES" sz="1400" dirty="0">
                        <a:latin typeface="Segoe UI Light" panose="020B0502040204020203" pitchFamily="34" charset="0"/>
                        <a:cs typeface="Segoe UI Light" panose="020B0502040204020203" pitchFamily="34" charset="0"/>
                      </a:rPr>
                      <a:t>caro bombear: </a:t>
                    </a:r>
                    <a:r>
                      <a:rPr lang="es-ES" sz="1600" dirty="0" smtClean="0">
                        <a:solidFill>
                          <a:srgbClr val="CC0099"/>
                        </a:solidFill>
                        <a:latin typeface="Segoe UI Semibold" panose="020B0702040204020203" pitchFamily="34" charset="0"/>
                        <a:cs typeface="Segoe UI Semibold" panose="020B0702040204020203" pitchFamily="34" charset="0"/>
                      </a:rPr>
                      <a:t>Aumentar </a:t>
                    </a:r>
                    <a:r>
                      <a:rPr lang="es-ES" sz="1400" dirty="0" smtClean="0">
                        <a:solidFill>
                          <a:srgbClr val="800080"/>
                        </a:solidFill>
                        <a:latin typeface="Segoe UI Light" panose="020B0502040204020203" pitchFamily="34" charset="0"/>
                        <a:cs typeface="Segoe UI Light" panose="020B0502040204020203" pitchFamily="34" charset="0"/>
                      </a:rPr>
                      <a:t>de </a:t>
                    </a:r>
                    <a:r>
                      <a:rPr lang="el-GR" sz="1400" dirty="0">
                        <a:solidFill>
                          <a:srgbClr val="800080"/>
                        </a:solidFill>
                        <a:latin typeface="Segoe UI Light" panose="020B0502040204020203" pitchFamily="34" charset="0"/>
                        <a:ea typeface="Times New Roman" panose="02020603050405020304" pitchFamily="18" charset="0"/>
                        <a:cs typeface="Segoe UI Light" panose="020B0502040204020203" pitchFamily="34" charset="0"/>
                      </a:rPr>
                      <a:t>Φ</a:t>
                    </a:r>
                    <a:r>
                      <a:rPr lang="es-ES_tradnl" sz="1400" baseline="-25000" dirty="0">
                        <a:solidFill>
                          <a:srgbClr val="800080"/>
                        </a:solidFill>
                        <a:latin typeface="Segoe UI Light" panose="020B0502040204020203" pitchFamily="34" charset="0"/>
                        <a:ea typeface="Times New Roman" panose="02020603050405020304" pitchFamily="18" charset="0"/>
                        <a:cs typeface="Segoe UI Light" panose="020B0502040204020203" pitchFamily="34" charset="0"/>
                      </a:rPr>
                      <a:t>i</a:t>
                    </a:r>
                    <a:r>
                      <a:rPr lang="es-ES_tradnl" sz="1400" dirty="0">
                        <a:solidFill>
                          <a:srgbClr val="800080"/>
                        </a:solidFill>
                        <a:latin typeface="Segoe UI Light" panose="020B0502040204020203" pitchFamily="34" charset="0"/>
                        <a:ea typeface="Times New Roman" panose="02020603050405020304" pitchFamily="18" charset="0"/>
                        <a:cs typeface="Segoe UI Light" panose="020B0502040204020203" pitchFamily="34" charset="0"/>
                      </a:rPr>
                      <a:t> a </a:t>
                    </a:r>
                    <a:r>
                      <a:rPr lang="el-GR" sz="1400" dirty="0">
                        <a:solidFill>
                          <a:srgbClr val="800080"/>
                        </a:solidFill>
                        <a:latin typeface="Segoe UI Light" panose="020B0502040204020203" pitchFamily="34" charset="0"/>
                        <a:ea typeface="Times New Roman" panose="02020603050405020304" pitchFamily="18" charset="0"/>
                        <a:cs typeface="Segoe UI Light" panose="020B0502040204020203" pitchFamily="34" charset="0"/>
                      </a:rPr>
                      <a:t>Φ</a:t>
                    </a:r>
                    <a:r>
                      <a:rPr lang="es-ES_tradnl" sz="1400" baseline="-25000" dirty="0">
                        <a:solidFill>
                          <a:srgbClr val="800080"/>
                        </a:solidFill>
                        <a:latin typeface="Segoe UI Light" panose="020B0502040204020203" pitchFamily="34" charset="0"/>
                        <a:ea typeface="Times New Roman" panose="02020603050405020304" pitchFamily="18" charset="0"/>
                        <a:cs typeface="Segoe UI Light" panose="020B0502040204020203" pitchFamily="34" charset="0"/>
                      </a:rPr>
                      <a:t>i+1</a:t>
                    </a:r>
                    <a:endParaRPr lang="es-ES" sz="1400" dirty="0">
                      <a:solidFill>
                        <a:srgbClr val="800080"/>
                      </a:solidFill>
                      <a:latin typeface="Segoe UI Light" panose="020B0502040204020203" pitchFamily="34" charset="0"/>
                      <a:cs typeface="Segoe UI Light" panose="020B0502040204020203" pitchFamily="34" charset="0"/>
                    </a:endParaRPr>
                  </a:p>
                </p:txBody>
              </p:sp>
            </mc:Choice>
            <mc:Fallback xmlns="">
              <p:sp>
                <p:nvSpPr>
                  <p:cNvPr id="132" name="Rectángulo 131"/>
                  <p:cNvSpPr>
                    <a:spLocks noRot="1" noChangeAspect="1" noMove="1" noResize="1" noEditPoints="1" noAdjustHandles="1" noChangeArrowheads="1" noChangeShapeType="1" noTextEdit="1"/>
                  </p:cNvSpPr>
                  <p:nvPr/>
                </p:nvSpPr>
                <p:spPr>
                  <a:xfrm>
                    <a:off x="6620261" y="4563252"/>
                    <a:ext cx="5449130" cy="816377"/>
                  </a:xfrm>
                  <a:prstGeom prst="rect">
                    <a:avLst/>
                  </a:prstGeom>
                  <a:blipFill rotWithShape="0">
                    <a:blip r:embed="rId4"/>
                    <a:stretch>
                      <a:fillRect l="-783" b="-5263"/>
                    </a:stretch>
                  </a:blipFill>
                </p:spPr>
                <p:txBody>
                  <a:bodyPr/>
                  <a:lstStyle/>
                  <a:p>
                    <a:r>
                      <a:rPr lang="en-GB">
                        <a:noFill/>
                      </a:rPr>
                      <a:t> </a:t>
                    </a:r>
                  </a:p>
                </p:txBody>
              </p:sp>
            </mc:Fallback>
          </mc:AlternateContent>
        </p:grpSp>
        <p:sp>
          <p:nvSpPr>
            <p:cNvPr id="7" name="Rectángulo 6"/>
            <p:cNvSpPr/>
            <p:nvPr/>
          </p:nvSpPr>
          <p:spPr>
            <a:xfrm>
              <a:off x="7185274" y="993410"/>
              <a:ext cx="4102469" cy="369332"/>
            </a:xfrm>
            <a:prstGeom prst="rect">
              <a:avLst/>
            </a:prstGeom>
            <a:noFill/>
          </p:spPr>
          <p:txBody>
            <a:bodyPr wrap="square" rtlCol="0">
              <a:spAutoFit/>
            </a:bodyPr>
            <a:lstStyle/>
            <a:p>
              <a:pPr algn="ctr"/>
              <a:r>
                <a:rPr lang="es-ES_tradnl" dirty="0">
                  <a:solidFill>
                    <a:srgbClr val="7030A0"/>
                  </a:solidFill>
                  <a:latin typeface="Segoe UI Semibold" panose="020B0702040204020203" pitchFamily="34" charset="0"/>
                  <a:cs typeface="Segoe UI Semibold" panose="020B0702040204020203" pitchFamily="34" charset="0"/>
                </a:rPr>
                <a:t>Procedimiento del Sistema Granados:</a:t>
              </a:r>
            </a:p>
          </p:txBody>
        </p:sp>
        <p:cxnSp>
          <p:nvCxnSpPr>
            <p:cNvPr id="192" name="Conector recto 191"/>
            <p:cNvCxnSpPr/>
            <p:nvPr/>
          </p:nvCxnSpPr>
          <p:spPr>
            <a:xfrm>
              <a:off x="6768643" y="1362742"/>
              <a:ext cx="4721723"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8" name="Marcador de número de diapositiva 7"/>
          <p:cNvSpPr>
            <a:spLocks noGrp="1"/>
          </p:cNvSpPr>
          <p:nvPr>
            <p:ph type="sldNum" sz="quarter" idx="12"/>
          </p:nvPr>
        </p:nvSpPr>
        <p:spPr/>
        <p:txBody>
          <a:bodyPr/>
          <a:lstStyle/>
          <a:p>
            <a:fld id="{4947A44E-E405-4387-BB11-0B902EE3D3FB}" type="slidenum">
              <a:rPr lang="en-GB" smtClean="0"/>
              <a:t>34</a:t>
            </a:fld>
            <a:endParaRPr lang="en-GB" dirty="0"/>
          </a:p>
        </p:txBody>
      </p:sp>
      <p:sp>
        <p:nvSpPr>
          <p:cNvPr id="193" name="Rectángulo 192"/>
          <p:cNvSpPr/>
          <p:nvPr/>
        </p:nvSpPr>
        <p:spPr>
          <a:xfrm>
            <a:off x="7589512" y="1510730"/>
            <a:ext cx="3012729" cy="773127"/>
          </a:xfrm>
          <a:prstGeom prst="rect">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endParaRPr>
          </a:p>
        </p:txBody>
      </p:sp>
      <mc:AlternateContent xmlns:mc="http://schemas.openxmlformats.org/markup-compatibility/2006" xmlns:a14="http://schemas.microsoft.com/office/drawing/2010/main">
        <mc:Choice Requires="a14">
          <p:sp>
            <p:nvSpPr>
              <p:cNvPr id="224" name="Rectángulo 223"/>
              <p:cNvSpPr/>
              <p:nvPr/>
            </p:nvSpPr>
            <p:spPr>
              <a:xfrm>
                <a:off x="7255173" y="1531725"/>
                <a:ext cx="3640607" cy="6265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700" i="1" smtClean="0">
                              <a:solidFill>
                                <a:srgbClr val="CC0099"/>
                              </a:solidFill>
                              <a:latin typeface="Cambria Math" panose="02040503050406030204" pitchFamily="18" charset="0"/>
                            </a:rPr>
                          </m:ctrlPr>
                        </m:sSubPr>
                        <m:e>
                          <m:r>
                            <m:rPr>
                              <m:sty m:val="p"/>
                            </m:rPr>
                            <a:rPr lang="es-ES_tradnl" sz="1700" i="0">
                              <a:solidFill>
                                <a:srgbClr val="CC0099"/>
                              </a:solidFill>
                              <a:latin typeface="Cambria Math" panose="02040503050406030204" pitchFamily="18" charset="0"/>
                            </a:rPr>
                            <m:t>C</m:t>
                          </m:r>
                        </m:e>
                        <m:sub>
                          <m:r>
                            <m:rPr>
                              <m:sty m:val="p"/>
                            </m:rPr>
                            <a:rPr lang="es-ES_tradnl" sz="1700" i="0">
                              <a:solidFill>
                                <a:srgbClr val="CC0099"/>
                              </a:solidFill>
                              <a:latin typeface="Cambria Math" panose="02040503050406030204" pitchFamily="18" charset="0"/>
                            </a:rPr>
                            <m:t>E</m:t>
                          </m:r>
                          <m:r>
                            <a:rPr lang="es-ES" sz="1700" b="0" i="0" smtClean="0">
                              <a:solidFill>
                                <a:srgbClr val="CC0099"/>
                              </a:solidFill>
                              <a:latin typeface="Cambria Math" panose="02040503050406030204" pitchFamily="18" charset="0"/>
                            </a:rPr>
                            <m:t>1</m:t>
                          </m:r>
                        </m:sub>
                      </m:sSub>
                      <m:r>
                        <a:rPr lang="es-ES_tradnl" sz="1700" i="0">
                          <a:solidFill>
                            <a:schemeClr val="tx1">
                              <a:lumMod val="75000"/>
                              <a:lumOff val="25000"/>
                            </a:schemeClr>
                          </a:solidFill>
                          <a:latin typeface="Cambria Math" panose="02040503050406030204" pitchFamily="18" charset="0"/>
                        </a:rPr>
                        <m:t>=</m:t>
                      </m:r>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f</m:t>
                          </m:r>
                        </m:e>
                        <m:sub>
                          <m:r>
                            <m:rPr>
                              <m:sty m:val="p"/>
                            </m:rPr>
                            <a:rPr lang="es-ES_tradnl" sz="1700" i="0">
                              <a:solidFill>
                                <a:schemeClr val="tx1">
                                  <a:lumMod val="75000"/>
                                  <a:lumOff val="25000"/>
                                </a:schemeClr>
                              </a:solidFill>
                              <a:latin typeface="Cambria Math" panose="02040503050406030204" pitchFamily="18" charset="0"/>
                            </a:rPr>
                            <m:t>A</m:t>
                          </m:r>
                        </m:sub>
                      </m:sSub>
                      <m:r>
                        <a:rPr lang="es-ES_tradnl" sz="1700" i="0">
                          <a:solidFill>
                            <a:schemeClr val="tx1">
                              <a:lumMod val="75000"/>
                              <a:lumOff val="25000"/>
                            </a:schemeClr>
                          </a:solidFill>
                          <a:latin typeface="Cambria Math" panose="02040503050406030204" pitchFamily="18" charset="0"/>
                        </a:rPr>
                        <m:t>  9,81 </m:t>
                      </m:r>
                      <m:r>
                        <a:rPr lang="es-ES" sz="1700" b="0" i="0" smtClean="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m:rPr>
                              <m:sty m:val="p"/>
                            </m:rPr>
                            <a:rPr lang="es-ES_tradnl" sz="1700" i="0">
                              <a:solidFill>
                                <a:schemeClr val="tx1">
                                  <a:lumMod val="75000"/>
                                  <a:lumOff val="25000"/>
                                </a:schemeClr>
                              </a:solidFill>
                              <a:latin typeface="Cambria Math" panose="02040503050406030204" pitchFamily="18" charset="0"/>
                            </a:rPr>
                            <m:t>V</m:t>
                          </m:r>
                        </m:num>
                        <m:den>
                          <m:r>
                            <a:rPr lang="es-ES_tradnl" sz="1700" i="0">
                              <a:solidFill>
                                <a:schemeClr val="tx1">
                                  <a:lumMod val="75000"/>
                                  <a:lumOff val="25000"/>
                                </a:schemeClr>
                              </a:solidFill>
                              <a:latin typeface="Cambria Math" panose="02040503050406030204" pitchFamily="18" charset="0"/>
                            </a:rPr>
                            <m:t>3600</m:t>
                          </m:r>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a:solidFill>
                                    <a:schemeClr val="tx1">
                                      <a:lumMod val="75000"/>
                                      <a:lumOff val="25000"/>
                                    </a:schemeClr>
                                  </a:solidFill>
                                  <a:latin typeface="Cambria Math" panose="02040503050406030204" pitchFamily="18" charset="0"/>
                                </a:rPr>
                              </m:ctrlPr>
                            </m:sSubPr>
                            <m:e>
                              <m:r>
                                <m:rPr>
                                  <m:sty m:val="p"/>
                                </m:rPr>
                                <a:rPr lang="es-ES_tradnl" sz="170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M</m:t>
                              </m:r>
                            </m:sub>
                          </m:sSub>
                        </m:den>
                      </m:f>
                      <m:r>
                        <a:rPr lang="es-ES_tradnl" sz="1700" i="0">
                          <a:solidFill>
                            <a:schemeClr val="tx1">
                              <a:lumMod val="75000"/>
                              <a:lumOff val="25000"/>
                            </a:schemeClr>
                          </a:solidFill>
                          <a:latin typeface="Cambria Math" panose="02040503050406030204" pitchFamily="18" charset="0"/>
                        </a:rPr>
                        <m:t> </m:t>
                      </m:r>
                      <m:f>
                        <m:fPr>
                          <m:ctrlPr>
                            <a:rPr lang="es-ES" sz="1700" i="1">
                              <a:solidFill>
                                <a:schemeClr val="tx1">
                                  <a:lumMod val="75000"/>
                                  <a:lumOff val="25000"/>
                                </a:schemeClr>
                              </a:solidFill>
                              <a:latin typeface="Cambria Math" panose="02040503050406030204" pitchFamily="18" charset="0"/>
                            </a:rPr>
                          </m:ctrlPr>
                        </m:fPr>
                        <m:num>
                          <m:r>
                            <a:rPr lang="es-ES_tradnl" sz="1700" i="0">
                              <a:solidFill>
                                <a:schemeClr val="tx1">
                                  <a:lumMod val="75000"/>
                                  <a:lumOff val="25000"/>
                                </a:schemeClr>
                              </a:solidFill>
                              <a:latin typeface="Cambria Math" panose="02040503050406030204" pitchFamily="18" charset="0"/>
                            </a:rPr>
                            <m:t>1</m:t>
                          </m:r>
                        </m:num>
                        <m:den>
                          <m:sSub>
                            <m:sSubPr>
                              <m:ctrlPr>
                                <a:rPr lang="es-ES" sz="1700" i="1" smtClean="0">
                                  <a:solidFill>
                                    <a:schemeClr val="tx1">
                                      <a:lumMod val="75000"/>
                                      <a:lumOff val="25000"/>
                                    </a:schemeClr>
                                  </a:solidFill>
                                  <a:latin typeface="Cambria Math" panose="02040503050406030204" pitchFamily="18" charset="0"/>
                                </a:rPr>
                              </m:ctrlPr>
                            </m:sSubPr>
                            <m:e>
                              <m:r>
                                <m:rPr>
                                  <m:sty m:val="p"/>
                                </m:rPr>
                                <a:rPr lang="es-ES_tradnl" sz="1700" b="0" i="0">
                                  <a:solidFill>
                                    <a:schemeClr val="tx1">
                                      <a:lumMod val="75000"/>
                                      <a:lumOff val="25000"/>
                                    </a:schemeClr>
                                  </a:solidFill>
                                  <a:latin typeface="Cambria Math" panose="02040503050406030204" pitchFamily="18" charset="0"/>
                                </a:rPr>
                                <m:t>μ</m:t>
                              </m:r>
                            </m:e>
                            <m:sub>
                              <m:r>
                                <m:rPr>
                                  <m:sty m:val="p"/>
                                </m:rPr>
                                <a:rPr lang="es-ES" sz="1700" b="0" i="0" smtClean="0">
                                  <a:solidFill>
                                    <a:schemeClr val="tx1">
                                      <a:lumMod val="75000"/>
                                      <a:lumOff val="25000"/>
                                    </a:schemeClr>
                                  </a:solidFill>
                                  <a:latin typeface="Cambria Math" panose="02040503050406030204" pitchFamily="18" charset="0"/>
                                </a:rPr>
                                <m:t>B</m:t>
                              </m:r>
                            </m:sub>
                          </m:sSub>
                        </m:den>
                      </m:f>
                      <m:r>
                        <a:rPr lang="es-ES_tradnl" sz="1700" i="0">
                          <a:solidFill>
                            <a:schemeClr val="tx1">
                              <a:lumMod val="75000"/>
                              <a:lumOff val="25000"/>
                            </a:schemeClr>
                          </a:solidFill>
                          <a:latin typeface="Cambria Math" panose="02040503050406030204" pitchFamily="18" charset="0"/>
                        </a:rPr>
                        <m:t> </m:t>
                      </m:r>
                      <m:r>
                        <m:rPr>
                          <m:sty m:val="p"/>
                        </m:rPr>
                        <a:rPr lang="es-ES_tradnl" sz="1700" i="0">
                          <a:solidFill>
                            <a:schemeClr val="tx1">
                              <a:lumMod val="75000"/>
                              <a:lumOff val="25000"/>
                            </a:schemeClr>
                          </a:solidFill>
                          <a:latin typeface="Cambria Math" panose="02040503050406030204" pitchFamily="18" charset="0"/>
                        </a:rPr>
                        <m:t>p</m:t>
                      </m:r>
                    </m:oMath>
                  </m:oMathPara>
                </a14:m>
                <a:endParaRPr lang="en-GB" sz="1700" dirty="0">
                  <a:solidFill>
                    <a:schemeClr val="tx1">
                      <a:lumMod val="75000"/>
                      <a:lumOff val="25000"/>
                    </a:schemeClr>
                  </a:solidFill>
                  <a:latin typeface="Segoe UI" panose="020B0502040204020203" pitchFamily="34" charset="0"/>
                  <a:cs typeface="Segoe UI" panose="020B0502040204020203" pitchFamily="34" charset="0"/>
                </a:endParaRPr>
              </a:p>
            </p:txBody>
          </p:sp>
        </mc:Choice>
        <mc:Fallback xmlns="">
          <p:sp>
            <p:nvSpPr>
              <p:cNvPr id="224" name="Rectángulo 223"/>
              <p:cNvSpPr>
                <a:spLocks noRot="1" noChangeAspect="1" noMove="1" noResize="1" noEditPoints="1" noAdjustHandles="1" noChangeArrowheads="1" noChangeShapeType="1" noTextEdit="1"/>
              </p:cNvSpPr>
              <p:nvPr/>
            </p:nvSpPr>
            <p:spPr>
              <a:xfrm>
                <a:off x="7255173" y="1531725"/>
                <a:ext cx="3640607" cy="626582"/>
              </a:xfrm>
              <a:prstGeom prst="rect">
                <a:avLst/>
              </a:prstGeom>
              <a:blipFill rotWithShape="0">
                <a:blip r:embed="rId5"/>
                <a:stretch>
                  <a:fillRect/>
                </a:stretch>
              </a:blipFill>
            </p:spPr>
            <p:txBody>
              <a:bodyPr/>
              <a:lstStyle/>
              <a:p>
                <a:r>
                  <a:rPr lang="en-GB">
                    <a:noFill/>
                  </a:rPr>
                  <a:t> </a:t>
                </a:r>
              </a:p>
            </p:txBody>
          </p:sp>
        </mc:Fallback>
      </mc:AlternateContent>
      <p:grpSp>
        <p:nvGrpSpPr>
          <p:cNvPr id="222" name="Grupo 221"/>
          <p:cNvGrpSpPr/>
          <p:nvPr/>
        </p:nvGrpSpPr>
        <p:grpSpPr>
          <a:xfrm>
            <a:off x="3369037" y="4493720"/>
            <a:ext cx="2457606" cy="834487"/>
            <a:chOff x="8633866" y="2570520"/>
            <a:chExt cx="2457606" cy="834487"/>
          </a:xfrm>
        </p:grpSpPr>
        <p:sp>
          <p:nvSpPr>
            <p:cNvPr id="194" name="Rectángulo 193"/>
            <p:cNvSpPr/>
            <p:nvPr/>
          </p:nvSpPr>
          <p:spPr>
            <a:xfrm>
              <a:off x="8642238" y="2570520"/>
              <a:ext cx="2449234" cy="834487"/>
            </a:xfrm>
            <a:prstGeom prst="rect">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75000"/>
                  </a:schemeClr>
                </a:solidFill>
                <a:latin typeface="Cambria Math" panose="02040503050406030204" pitchFamily="18" charset="0"/>
                <a:ea typeface="Cambria Math" panose="02040503050406030204" pitchFamily="18" charset="0"/>
              </a:endParaRPr>
            </a:p>
          </p:txBody>
        </p:sp>
        <p:sp>
          <p:nvSpPr>
            <p:cNvPr id="195" name="CuadroTexto 194"/>
            <p:cNvSpPr txBox="1"/>
            <p:nvPr/>
          </p:nvSpPr>
          <p:spPr>
            <a:xfrm>
              <a:off x="9921243" y="2584861"/>
              <a:ext cx="1106728" cy="369332"/>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800" dirty="0" smtClean="0">
                  <a:solidFill>
                    <a:schemeClr val="tx1">
                      <a:lumMod val="75000"/>
                      <a:lumOff val="25000"/>
                    </a:schemeClr>
                  </a:solidFill>
                  <a:latin typeface="Cambria Math" panose="02040503050406030204" pitchFamily="18" charset="0"/>
                  <a:ea typeface="Cambria Math" panose="02040503050406030204" pitchFamily="18" charset="0"/>
                </a:rPr>
                <a:t>∆ Precio</a:t>
              </a:r>
              <a:endParaRPr lang="es-ES" sz="1800" dirty="0">
                <a:solidFill>
                  <a:schemeClr val="tx1">
                    <a:lumMod val="75000"/>
                    <a:lumOff val="25000"/>
                  </a:schemeClr>
                </a:solidFill>
                <a:latin typeface="Cambria Math" panose="02040503050406030204" pitchFamily="18" charset="0"/>
                <a:ea typeface="Cambria Math" panose="02040503050406030204" pitchFamily="18" charset="0"/>
              </a:endParaRPr>
            </a:p>
          </p:txBody>
        </p:sp>
        <p:sp>
          <p:nvSpPr>
            <p:cNvPr id="196" name="Rectángulo 195"/>
            <p:cNvSpPr/>
            <p:nvPr/>
          </p:nvSpPr>
          <p:spPr>
            <a:xfrm>
              <a:off x="10021556" y="2975722"/>
              <a:ext cx="953497" cy="369332"/>
            </a:xfrm>
            <a:prstGeom prst="rect">
              <a:avLst/>
            </a:prstGeom>
            <a:noFill/>
          </p:spPr>
          <p:txBody>
            <a:bodyPr wrap="square" rtlCol="0">
              <a:spAutoFit/>
            </a:bodyPr>
            <a:lstStyle/>
            <a:p>
              <a:pPr algn="ctr"/>
              <a:r>
                <a:rPr lang="en-U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∆(∆h)</a:t>
              </a:r>
              <a:endParaRPr lang="es-ES"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197" name="Conector recto 196"/>
            <p:cNvCxnSpPr/>
            <p:nvPr/>
          </p:nvCxnSpPr>
          <p:spPr>
            <a:xfrm>
              <a:off x="10021556" y="2975722"/>
              <a:ext cx="100641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8" name="Rectángulo 197"/>
            <p:cNvSpPr/>
            <p:nvPr/>
          </p:nvSpPr>
          <p:spPr>
            <a:xfrm>
              <a:off x="8633866" y="2759694"/>
              <a:ext cx="1435008" cy="369332"/>
            </a:xfrm>
            <a:prstGeom prst="rect">
              <a:avLst/>
            </a:prstGeom>
          </p:spPr>
          <p:txBody>
            <a:bodyPr wrap="none">
              <a:spAutoFit/>
            </a:bodyPr>
            <a:lstStyle/>
            <a:p>
              <a:r>
                <a:rPr lang="en-US" dirty="0">
                  <a:solidFill>
                    <a:srgbClr val="CC0099"/>
                  </a:solidFill>
                  <a:latin typeface="Cambria Math" panose="02040503050406030204" pitchFamily="18" charset="0"/>
                  <a:ea typeface="Cambria Math" panose="02040503050406030204" pitchFamily="18" charset="0"/>
                  <a:cs typeface="Segoe UI Semibold" panose="020B0702040204020203" pitchFamily="34" charset="0"/>
                </a:rPr>
                <a:t>GC </a:t>
              </a:r>
              <a:r>
                <a:rPr lang="en-US" baseline="-25000" dirty="0">
                  <a:solidFill>
                    <a:schemeClr val="tx1">
                      <a:lumMod val="75000"/>
                      <a:lumOff val="25000"/>
                    </a:schemeClr>
                  </a:solidFill>
                  <a:latin typeface="Cambria Math" panose="02040503050406030204" pitchFamily="18" charset="0"/>
                  <a:ea typeface="Cambria Math" panose="02040503050406030204" pitchFamily="18" charset="0"/>
                  <a:cs typeface="Segoe UI Semibold" panose="020B0702040204020203" pitchFamily="34" charset="0"/>
                </a:rPr>
                <a:t>Øi→Øi+1 </a:t>
              </a:r>
              <a:r>
                <a:rPr lang="en-U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rPr>
                <a:t>= </a:t>
              </a:r>
              <a:endParaRPr lang="es-ES" dirty="0">
                <a:solidFill>
                  <a:schemeClr val="bg1">
                    <a:lumMod val="50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grpSp>
    </p:spTree>
    <p:extLst>
      <p:ext uri="{BB962C8B-B14F-4D97-AF65-F5344CB8AC3E}">
        <p14:creationId xmlns:p14="http://schemas.microsoft.com/office/powerpoint/2010/main" val="43314067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057" y="176445"/>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sp>
        <p:nvSpPr>
          <p:cNvPr id="213" name="Marcador de contenido 1"/>
          <p:cNvSpPr txBox="1">
            <a:spLocks/>
          </p:cNvSpPr>
          <p:nvPr/>
        </p:nvSpPr>
        <p:spPr>
          <a:xfrm>
            <a:off x="477357" y="1781665"/>
            <a:ext cx="5700569" cy="36194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0">
              <a:lnSpc>
                <a:spcPct val="110000"/>
              </a:lnSpc>
              <a:buFont typeface="Arial" panose="020B0604020202020204" pitchFamily="34" charset="0"/>
              <a:buNone/>
            </a:pPr>
            <a:r>
              <a:rPr lang="es-ES" cap="all" dirty="0" smtClean="0">
                <a:solidFill>
                  <a:srgbClr val="990099"/>
                </a:solidFill>
                <a:latin typeface="+mj-lt"/>
                <a:ea typeface="Segoe UI" panose="020B0502040204020203" pitchFamily="34" charset="0"/>
                <a:cs typeface="Segoe UI Light" panose="020B0502040204020203" pitchFamily="34" charset="0"/>
              </a:rPr>
              <a:t>Caso I: para caudal constante</a:t>
            </a:r>
            <a:endParaRPr lang="es-ES" dirty="0" smtClean="0">
              <a:solidFill>
                <a:srgbClr val="990099"/>
              </a:solidFill>
              <a:latin typeface="+mj-lt"/>
              <a:ea typeface="Segoe UI" panose="020B0502040204020203" pitchFamily="34" charset="0"/>
              <a:cs typeface="Segoe UI Light" panose="020B0502040204020203" pitchFamily="34" charset="0"/>
            </a:endParaRP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El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caudal</a:t>
            </a:r>
            <a:r>
              <a:rPr lang="es-ES" sz="2000" dirty="0" smtClean="0">
                <a:latin typeface="Segoe UI Light" panose="020B0502040204020203" pitchFamily="34" charset="0"/>
                <a:cs typeface="Segoe UI Light" panose="020B0502040204020203" pitchFamily="34" charset="0"/>
              </a:rPr>
              <a:t> es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único</a:t>
            </a:r>
            <a:r>
              <a:rPr lang="es-ES" sz="2000" dirty="0" smtClean="0">
                <a:latin typeface="Segoe UI Light" panose="020B0502040204020203" pitchFamily="34" charset="0"/>
                <a:cs typeface="Segoe UI Light" panose="020B0502040204020203" pitchFamily="34" charset="0"/>
              </a:rPr>
              <a:t> y </a:t>
            </a:r>
            <a:r>
              <a:rPr lang="es-ES" sz="2000" dirty="0">
                <a:latin typeface="Segoe UI Light" panose="020B0502040204020203" pitchFamily="34" charset="0"/>
                <a:cs typeface="Segoe UI Light" panose="020B0502040204020203" pitchFamily="34" charset="0"/>
              </a:rPr>
              <a:t>conocido</a:t>
            </a:r>
            <a:r>
              <a:rPr lang="es-ES" sz="2000" dirty="0" smtClean="0">
                <a:latin typeface="Segoe UI Light" panose="020B0502040204020203" pitchFamily="34" charset="0"/>
                <a:cs typeface="Segoe UI Light" panose="020B0502040204020203" pitchFamily="34" charset="0"/>
              </a:rPr>
              <a:t>, lo que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permite</a:t>
            </a:r>
            <a:r>
              <a:rPr lang="es-ES" sz="2000" dirty="0" smtClean="0">
                <a:latin typeface="Segoe UI Light" panose="020B0502040204020203" pitchFamily="34" charset="0"/>
                <a:cs typeface="Segoe UI Light" panose="020B0502040204020203" pitchFamily="34" charset="0"/>
              </a:rPr>
              <a:t>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calcular</a:t>
            </a:r>
            <a:r>
              <a:rPr lang="es-ES" sz="2000" dirty="0" smtClean="0">
                <a:latin typeface="Segoe UI Light" panose="020B0502040204020203" pitchFamily="34" charset="0"/>
                <a:cs typeface="Segoe UI Light" panose="020B0502040204020203" pitchFamily="34" charset="0"/>
              </a:rPr>
              <a:t> los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GC</a:t>
            </a: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El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rendimiento</a:t>
            </a:r>
            <a:r>
              <a:rPr lang="es-ES" sz="2000" dirty="0" smtClean="0">
                <a:latin typeface="Segoe UI Light" panose="020B0502040204020203" pitchFamily="34" charset="0"/>
                <a:cs typeface="Segoe UI Light" panose="020B0502040204020203" pitchFamily="34" charset="0"/>
              </a:rPr>
              <a:t> de la bomba es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único</a:t>
            </a:r>
            <a:r>
              <a:rPr lang="es-ES" sz="2000" dirty="0" smtClean="0">
                <a:latin typeface="Segoe UI Light" panose="020B0502040204020203" pitchFamily="34" charset="0"/>
                <a:cs typeface="Segoe UI Light" panose="020B0502040204020203" pitchFamily="34" charset="0"/>
              </a:rPr>
              <a:t>: el correspondiente al </a:t>
            </a:r>
            <a:r>
              <a:rPr lang="es-ES" sz="2000" dirty="0">
                <a:latin typeface="Segoe UI Light" panose="020B0502040204020203" pitchFamily="34" charset="0"/>
                <a:cs typeface="Segoe UI Light" panose="020B0502040204020203" pitchFamily="34" charset="0"/>
              </a:rPr>
              <a:t>punto</a:t>
            </a:r>
            <a:r>
              <a:rPr lang="es-ES" sz="2000" dirty="0" smtClean="0">
                <a:latin typeface="Segoe UI Light" panose="020B0502040204020203" pitchFamily="34" charset="0"/>
                <a:cs typeface="Segoe UI Light" panose="020B0502040204020203" pitchFamily="34" charset="0"/>
              </a:rPr>
              <a:t> de </a:t>
            </a:r>
            <a:r>
              <a:rPr lang="es-ES" sz="2000" dirty="0">
                <a:latin typeface="Segoe UI Light" panose="020B0502040204020203" pitchFamily="34" charset="0"/>
                <a:cs typeface="Segoe UI Light" panose="020B0502040204020203" pitchFamily="34" charset="0"/>
              </a:rPr>
              <a:t>funcionamiento</a:t>
            </a:r>
            <a:r>
              <a:rPr lang="es-ES" sz="2000" dirty="0" smtClean="0">
                <a:latin typeface="Segoe UI Light" panose="020B0502040204020203" pitchFamily="34" charset="0"/>
                <a:cs typeface="Segoe UI Light" panose="020B0502040204020203" pitchFamily="34" charset="0"/>
              </a:rPr>
              <a:t> con el </a:t>
            </a:r>
            <a:r>
              <a:rPr lang="es-ES" sz="2000" dirty="0">
                <a:latin typeface="Segoe UI Light" panose="020B0502040204020203" pitchFamily="34" charset="0"/>
                <a:cs typeface="Segoe UI Light" panose="020B0502040204020203" pitchFamily="34" charset="0"/>
              </a:rPr>
              <a:t>caudal</a:t>
            </a:r>
            <a:r>
              <a:rPr lang="es-ES" sz="2000" dirty="0" smtClean="0">
                <a:latin typeface="Segoe UI Light" panose="020B0502040204020203" pitchFamily="34" charset="0"/>
                <a:cs typeface="Segoe UI Light" panose="020B0502040204020203" pitchFamily="34" charset="0"/>
              </a:rPr>
              <a:t> conocido.</a:t>
            </a:r>
          </a:p>
          <a:p>
            <a:pPr marL="88900" lvl="1" indent="0">
              <a:lnSpc>
                <a:spcPct val="120000"/>
              </a:lnSpc>
              <a:spcBef>
                <a:spcPts val="1200"/>
              </a:spcBef>
              <a:buNone/>
            </a:pPr>
            <a:r>
              <a:rPr lang="es-ES" sz="1900" dirty="0">
                <a:solidFill>
                  <a:srgbClr val="CC0099"/>
                </a:solidFill>
                <a:latin typeface="Segoe UI Semibold" panose="020B0702040204020203" pitchFamily="34" charset="0"/>
                <a:cs typeface="Segoe UI Semibold" panose="020B0702040204020203" pitchFamily="34" charset="0"/>
              </a:rPr>
              <a:t>Sólo necesita </a:t>
            </a:r>
            <a:r>
              <a:rPr lang="es-ES" sz="2000" dirty="0">
                <a:latin typeface="Segoe UI Light" panose="020B0502040204020203" pitchFamily="34" charset="0"/>
                <a:cs typeface="Segoe UI Light" panose="020B0502040204020203" pitchFamily="34" charset="0"/>
              </a:rPr>
              <a:t>una</a:t>
            </a:r>
            <a:r>
              <a:rPr lang="es-ES" sz="1900" dirty="0">
                <a:solidFill>
                  <a:srgbClr val="CC0099"/>
                </a:solidFill>
                <a:latin typeface="Segoe UI Semibold" panose="020B0702040204020203" pitchFamily="34" charset="0"/>
                <a:cs typeface="Segoe UI Semibold" panose="020B0702040204020203" pitchFamily="34" charset="0"/>
              </a:rPr>
              <a:t> estimación </a:t>
            </a:r>
            <a:r>
              <a:rPr lang="es-ES" sz="2000" dirty="0">
                <a:latin typeface="Segoe UI Light" panose="020B0502040204020203" pitchFamily="34" charset="0"/>
                <a:cs typeface="Segoe UI Light" panose="020B0502040204020203" pitchFamily="34" charset="0"/>
              </a:rPr>
              <a:t>del</a:t>
            </a:r>
            <a:r>
              <a:rPr lang="es-ES" sz="1900" dirty="0">
                <a:solidFill>
                  <a:srgbClr val="CC0099"/>
                </a:solidFill>
                <a:latin typeface="Segoe UI Semibold" panose="020B0702040204020203" pitchFamily="34" charset="0"/>
                <a:cs typeface="Segoe UI Semibold" panose="020B0702040204020203" pitchFamily="34" charset="0"/>
              </a:rPr>
              <a:t> rendimiento </a:t>
            </a:r>
            <a:r>
              <a:rPr lang="es-ES" sz="2000" dirty="0" smtClean="0">
                <a:latin typeface="Segoe UI Light" panose="020B0502040204020203" pitchFamily="34" charset="0"/>
                <a:cs typeface="Segoe UI Light" panose="020B0502040204020203" pitchFamily="34" charset="0"/>
              </a:rPr>
              <a:t>de la </a:t>
            </a:r>
            <a:r>
              <a:rPr lang="es-ES" sz="1900" dirty="0">
                <a:solidFill>
                  <a:srgbClr val="CC0099"/>
                </a:solidFill>
                <a:latin typeface="Segoe UI Semibold" panose="020B0702040204020203" pitchFamily="34" charset="0"/>
                <a:cs typeface="Segoe UI Semibold" panose="020B0702040204020203" pitchFamily="34" charset="0"/>
              </a:rPr>
              <a:t>bomba</a:t>
            </a:r>
            <a:r>
              <a:rPr lang="es-ES" sz="2000" dirty="0" smtClean="0">
                <a:latin typeface="Segoe UI Light" panose="020B0502040204020203" pitchFamily="34" charset="0"/>
                <a:cs typeface="Segoe UI Light" panose="020B0502040204020203" pitchFamily="34" charset="0"/>
              </a:rPr>
              <a:t>.</a:t>
            </a:r>
            <a:endParaRPr lang="es-ES" sz="2000" dirty="0">
              <a:latin typeface="Segoe UI Light" panose="020B0502040204020203" pitchFamily="34" charset="0"/>
              <a:cs typeface="Segoe UI Light" panose="020B0502040204020203" pitchFamily="34" charset="0"/>
            </a:endParaRPr>
          </a:p>
        </p:txBody>
      </p:sp>
      <p:cxnSp>
        <p:nvCxnSpPr>
          <p:cNvPr id="12" name="Conector recto 11"/>
          <p:cNvCxnSpPr/>
          <p:nvPr/>
        </p:nvCxnSpPr>
        <p:spPr>
          <a:xfrm>
            <a:off x="677012" y="116265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4947A44E-E405-4387-BB11-0B902EE3D3FB}" type="slidenum">
              <a:rPr lang="en-GB" smtClean="0"/>
              <a:t>35</a:t>
            </a:fld>
            <a:endParaRPr lang="en-GB" dirty="0"/>
          </a:p>
        </p:txBody>
      </p:sp>
    </p:spTree>
    <p:extLst>
      <p:ext uri="{BB962C8B-B14F-4D97-AF65-F5344CB8AC3E}">
        <p14:creationId xmlns:p14="http://schemas.microsoft.com/office/powerpoint/2010/main" val="313852961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057" y="176445"/>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sp>
        <p:nvSpPr>
          <p:cNvPr id="213" name="Marcador de contenido 1"/>
          <p:cNvSpPr txBox="1">
            <a:spLocks/>
          </p:cNvSpPr>
          <p:nvPr/>
        </p:nvSpPr>
        <p:spPr>
          <a:xfrm>
            <a:off x="477357" y="1781665"/>
            <a:ext cx="5700569" cy="36194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0">
              <a:lnSpc>
                <a:spcPct val="110000"/>
              </a:lnSpc>
              <a:buFont typeface="Arial" panose="020B0604020202020204" pitchFamily="34" charset="0"/>
              <a:buNone/>
            </a:pPr>
            <a:r>
              <a:rPr lang="es-ES" cap="all" dirty="0" smtClean="0">
                <a:solidFill>
                  <a:srgbClr val="990099"/>
                </a:solidFill>
                <a:latin typeface="+mj-lt"/>
                <a:ea typeface="Segoe UI" panose="020B0502040204020203" pitchFamily="34" charset="0"/>
                <a:cs typeface="Segoe UI Light" panose="020B0502040204020203" pitchFamily="34" charset="0"/>
              </a:rPr>
              <a:t>Caso I: para caudal constante</a:t>
            </a:r>
            <a:endParaRPr lang="es-ES" dirty="0" smtClean="0">
              <a:solidFill>
                <a:srgbClr val="990099"/>
              </a:solidFill>
              <a:latin typeface="+mj-lt"/>
              <a:ea typeface="Segoe UI" panose="020B0502040204020203" pitchFamily="34" charset="0"/>
              <a:cs typeface="Segoe UI Light" panose="020B0502040204020203" pitchFamily="34" charset="0"/>
            </a:endParaRP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El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caudal</a:t>
            </a:r>
            <a:r>
              <a:rPr lang="es-ES" sz="2000" dirty="0" smtClean="0">
                <a:latin typeface="Segoe UI Light" panose="020B0502040204020203" pitchFamily="34" charset="0"/>
                <a:cs typeface="Segoe UI Light" panose="020B0502040204020203" pitchFamily="34" charset="0"/>
              </a:rPr>
              <a:t> es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único</a:t>
            </a:r>
            <a:r>
              <a:rPr lang="es-ES" sz="2000" dirty="0" smtClean="0">
                <a:latin typeface="Segoe UI Light" panose="020B0502040204020203" pitchFamily="34" charset="0"/>
                <a:cs typeface="Segoe UI Light" panose="020B0502040204020203" pitchFamily="34" charset="0"/>
              </a:rPr>
              <a:t> y </a:t>
            </a:r>
            <a:r>
              <a:rPr lang="es-ES" sz="2000" dirty="0">
                <a:latin typeface="Segoe UI Light" panose="020B0502040204020203" pitchFamily="34" charset="0"/>
                <a:cs typeface="Segoe UI Light" panose="020B0502040204020203" pitchFamily="34" charset="0"/>
              </a:rPr>
              <a:t>conocido</a:t>
            </a:r>
            <a:r>
              <a:rPr lang="es-ES" sz="2000" dirty="0" smtClean="0">
                <a:latin typeface="Segoe UI Light" panose="020B0502040204020203" pitchFamily="34" charset="0"/>
                <a:cs typeface="Segoe UI Light" panose="020B0502040204020203" pitchFamily="34" charset="0"/>
              </a:rPr>
              <a:t>, lo que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permite</a:t>
            </a:r>
            <a:r>
              <a:rPr lang="es-ES" sz="2000" dirty="0" smtClean="0">
                <a:latin typeface="Segoe UI Light" panose="020B0502040204020203" pitchFamily="34" charset="0"/>
                <a:cs typeface="Segoe UI Light" panose="020B0502040204020203" pitchFamily="34" charset="0"/>
              </a:rPr>
              <a:t>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calcular</a:t>
            </a:r>
            <a:r>
              <a:rPr lang="es-ES" sz="2000" dirty="0" smtClean="0">
                <a:latin typeface="Segoe UI Light" panose="020B0502040204020203" pitchFamily="34" charset="0"/>
                <a:cs typeface="Segoe UI Light" panose="020B0502040204020203" pitchFamily="34" charset="0"/>
              </a:rPr>
              <a:t> los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GC</a:t>
            </a: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El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rendimiento</a:t>
            </a:r>
            <a:r>
              <a:rPr lang="es-ES" sz="2000" dirty="0" smtClean="0">
                <a:latin typeface="Segoe UI Light" panose="020B0502040204020203" pitchFamily="34" charset="0"/>
                <a:cs typeface="Segoe UI Light" panose="020B0502040204020203" pitchFamily="34" charset="0"/>
              </a:rPr>
              <a:t> de la bomba es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único</a:t>
            </a:r>
            <a:r>
              <a:rPr lang="es-ES" sz="2000" dirty="0" smtClean="0">
                <a:latin typeface="Segoe UI Light" panose="020B0502040204020203" pitchFamily="34" charset="0"/>
                <a:cs typeface="Segoe UI Light" panose="020B0502040204020203" pitchFamily="34" charset="0"/>
              </a:rPr>
              <a:t>: el correspondiente al </a:t>
            </a:r>
            <a:r>
              <a:rPr lang="es-ES" sz="2000" dirty="0">
                <a:latin typeface="Segoe UI Light" panose="020B0502040204020203" pitchFamily="34" charset="0"/>
                <a:cs typeface="Segoe UI Light" panose="020B0502040204020203" pitchFamily="34" charset="0"/>
              </a:rPr>
              <a:t>punto</a:t>
            </a:r>
            <a:r>
              <a:rPr lang="es-ES" sz="2000" dirty="0" smtClean="0">
                <a:latin typeface="Segoe UI Light" panose="020B0502040204020203" pitchFamily="34" charset="0"/>
                <a:cs typeface="Segoe UI Light" panose="020B0502040204020203" pitchFamily="34" charset="0"/>
              </a:rPr>
              <a:t> de </a:t>
            </a:r>
            <a:r>
              <a:rPr lang="es-ES" sz="2000" dirty="0">
                <a:latin typeface="Segoe UI Light" panose="020B0502040204020203" pitchFamily="34" charset="0"/>
                <a:cs typeface="Segoe UI Light" panose="020B0502040204020203" pitchFamily="34" charset="0"/>
              </a:rPr>
              <a:t>funcionamiento</a:t>
            </a:r>
            <a:r>
              <a:rPr lang="es-ES" sz="2000" dirty="0" smtClean="0">
                <a:latin typeface="Segoe UI Light" panose="020B0502040204020203" pitchFamily="34" charset="0"/>
                <a:cs typeface="Segoe UI Light" panose="020B0502040204020203" pitchFamily="34" charset="0"/>
              </a:rPr>
              <a:t> con el </a:t>
            </a:r>
            <a:r>
              <a:rPr lang="es-ES" sz="2000" dirty="0">
                <a:latin typeface="Segoe UI Light" panose="020B0502040204020203" pitchFamily="34" charset="0"/>
                <a:cs typeface="Segoe UI Light" panose="020B0502040204020203" pitchFamily="34" charset="0"/>
              </a:rPr>
              <a:t>caudal</a:t>
            </a:r>
            <a:r>
              <a:rPr lang="es-ES" sz="2000" dirty="0" smtClean="0">
                <a:latin typeface="Segoe UI Light" panose="020B0502040204020203" pitchFamily="34" charset="0"/>
                <a:cs typeface="Segoe UI Light" panose="020B0502040204020203" pitchFamily="34" charset="0"/>
              </a:rPr>
              <a:t> conocido.</a:t>
            </a:r>
          </a:p>
          <a:p>
            <a:pPr marL="88900" lvl="1" indent="0">
              <a:lnSpc>
                <a:spcPct val="120000"/>
              </a:lnSpc>
              <a:spcBef>
                <a:spcPts val="1200"/>
              </a:spcBef>
              <a:buNone/>
            </a:pPr>
            <a:r>
              <a:rPr lang="es-ES" sz="1900" dirty="0">
                <a:solidFill>
                  <a:srgbClr val="CC0099"/>
                </a:solidFill>
                <a:latin typeface="Segoe UI Semibold" panose="020B0702040204020203" pitchFamily="34" charset="0"/>
                <a:cs typeface="Segoe UI Semibold" panose="020B0702040204020203" pitchFamily="34" charset="0"/>
              </a:rPr>
              <a:t>Sólo necesita </a:t>
            </a:r>
            <a:r>
              <a:rPr lang="es-ES" sz="2000" dirty="0">
                <a:latin typeface="Segoe UI Light" panose="020B0502040204020203" pitchFamily="34" charset="0"/>
                <a:cs typeface="Segoe UI Light" panose="020B0502040204020203" pitchFamily="34" charset="0"/>
              </a:rPr>
              <a:t>una</a:t>
            </a:r>
            <a:r>
              <a:rPr lang="es-ES" sz="1900" dirty="0">
                <a:solidFill>
                  <a:srgbClr val="CC0099"/>
                </a:solidFill>
                <a:latin typeface="Segoe UI Semibold" panose="020B0702040204020203" pitchFamily="34" charset="0"/>
                <a:cs typeface="Segoe UI Semibold" panose="020B0702040204020203" pitchFamily="34" charset="0"/>
              </a:rPr>
              <a:t> estimación </a:t>
            </a:r>
            <a:r>
              <a:rPr lang="es-ES" sz="2000" dirty="0">
                <a:latin typeface="Segoe UI Light" panose="020B0502040204020203" pitchFamily="34" charset="0"/>
                <a:cs typeface="Segoe UI Light" panose="020B0502040204020203" pitchFamily="34" charset="0"/>
              </a:rPr>
              <a:t>del</a:t>
            </a:r>
            <a:r>
              <a:rPr lang="es-ES" sz="1900" dirty="0">
                <a:solidFill>
                  <a:srgbClr val="CC0099"/>
                </a:solidFill>
                <a:latin typeface="Segoe UI Semibold" panose="020B0702040204020203" pitchFamily="34" charset="0"/>
                <a:cs typeface="Segoe UI Semibold" panose="020B0702040204020203" pitchFamily="34" charset="0"/>
              </a:rPr>
              <a:t> rendimiento </a:t>
            </a:r>
            <a:r>
              <a:rPr lang="es-ES" sz="2000" dirty="0" smtClean="0">
                <a:latin typeface="Segoe UI Light" panose="020B0502040204020203" pitchFamily="34" charset="0"/>
                <a:cs typeface="Segoe UI Light" panose="020B0502040204020203" pitchFamily="34" charset="0"/>
              </a:rPr>
              <a:t>de la </a:t>
            </a:r>
            <a:r>
              <a:rPr lang="es-ES" sz="1900" dirty="0">
                <a:solidFill>
                  <a:srgbClr val="CC0099"/>
                </a:solidFill>
                <a:latin typeface="Segoe UI Semibold" panose="020B0702040204020203" pitchFamily="34" charset="0"/>
                <a:cs typeface="Segoe UI Semibold" panose="020B0702040204020203" pitchFamily="34" charset="0"/>
              </a:rPr>
              <a:t>bomba</a:t>
            </a:r>
            <a:r>
              <a:rPr lang="es-ES" sz="2000" dirty="0" smtClean="0">
                <a:latin typeface="Segoe UI Light" panose="020B0502040204020203" pitchFamily="34" charset="0"/>
                <a:cs typeface="Segoe UI Light" panose="020B0502040204020203" pitchFamily="34" charset="0"/>
              </a:rPr>
              <a:t>.</a:t>
            </a:r>
            <a:endParaRPr lang="es-ES" sz="2000" dirty="0">
              <a:latin typeface="Segoe UI Light" panose="020B0502040204020203" pitchFamily="34" charset="0"/>
              <a:cs typeface="Segoe UI Light" panose="020B0502040204020203" pitchFamily="34" charset="0"/>
            </a:endParaRPr>
          </a:p>
        </p:txBody>
      </p:sp>
      <p:sp>
        <p:nvSpPr>
          <p:cNvPr id="228" name="Marcador de contenido 1"/>
          <p:cNvSpPr txBox="1">
            <a:spLocks/>
          </p:cNvSpPr>
          <p:nvPr/>
        </p:nvSpPr>
        <p:spPr>
          <a:xfrm>
            <a:off x="6177926" y="1781665"/>
            <a:ext cx="5839903" cy="18415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0">
              <a:lnSpc>
                <a:spcPct val="110000"/>
              </a:lnSpc>
              <a:buFont typeface="Arial" panose="020B0604020202020204" pitchFamily="34" charset="0"/>
              <a:buNone/>
            </a:pPr>
            <a:r>
              <a:rPr lang="es-ES" cap="all" dirty="0" smtClean="0">
                <a:solidFill>
                  <a:srgbClr val="990099"/>
                </a:solidFill>
                <a:latin typeface="+mj-lt"/>
                <a:ea typeface="Segoe UI" panose="020B0502040204020203" pitchFamily="34" charset="0"/>
                <a:cs typeface="Segoe UI Light" panose="020B0502040204020203" pitchFamily="34" charset="0"/>
              </a:rPr>
              <a:t>Caso II: para caudal Variable</a:t>
            </a:r>
            <a:endParaRPr lang="es-ES" dirty="0" smtClean="0">
              <a:solidFill>
                <a:srgbClr val="990099"/>
              </a:solidFill>
              <a:latin typeface="+mj-lt"/>
              <a:ea typeface="Segoe UI" panose="020B0502040204020203" pitchFamily="34" charset="0"/>
              <a:cs typeface="Segoe UI Light" panose="020B0502040204020203" pitchFamily="34" charset="0"/>
            </a:endParaRP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Se </a:t>
            </a:r>
            <a:r>
              <a:rPr lang="es-ES" sz="1900" dirty="0">
                <a:solidFill>
                  <a:srgbClr val="CC0099"/>
                </a:solidFill>
                <a:latin typeface="Segoe UI Semibold" panose="020B0702040204020203" pitchFamily="34" charset="0"/>
                <a:cs typeface="Segoe UI Semibold" panose="020B0702040204020203" pitchFamily="34" charset="0"/>
              </a:rPr>
              <a:t>necesita</a:t>
            </a:r>
            <a:r>
              <a:rPr lang="es-ES" sz="2000" dirty="0" smtClean="0">
                <a:latin typeface="Segoe UI Light" panose="020B0502040204020203" pitchFamily="34" charset="0"/>
                <a:cs typeface="Segoe UI Light" panose="020B0502040204020203" pitchFamily="34" charset="0"/>
              </a:rPr>
              <a:t> </a:t>
            </a:r>
            <a:r>
              <a:rPr lang="es-ES" sz="1900" dirty="0">
                <a:solidFill>
                  <a:srgbClr val="CC0099"/>
                </a:solidFill>
                <a:latin typeface="Segoe UI Semibold" panose="020B0702040204020203" pitchFamily="34" charset="0"/>
                <a:cs typeface="Segoe UI Semibold" panose="020B0702040204020203" pitchFamily="34" charset="0"/>
              </a:rPr>
              <a:t>definir</a:t>
            </a:r>
            <a:r>
              <a:rPr lang="es-ES" sz="2000" dirty="0" smtClean="0">
                <a:latin typeface="Segoe UI Light" panose="020B0502040204020203" pitchFamily="34" charset="0"/>
                <a:cs typeface="Segoe UI Light" panose="020B0502040204020203" pitchFamily="34" charset="0"/>
              </a:rPr>
              <a:t> un </a:t>
            </a:r>
            <a:r>
              <a:rPr lang="es-ES" sz="1900" dirty="0">
                <a:solidFill>
                  <a:srgbClr val="CC0099"/>
                </a:solidFill>
                <a:latin typeface="Segoe UI Semibold" panose="020B0702040204020203" pitchFamily="34" charset="0"/>
                <a:cs typeface="Segoe UI Semibold" panose="020B0702040204020203" pitchFamily="34" charset="0"/>
              </a:rPr>
              <a:t>caudal</a:t>
            </a:r>
            <a:r>
              <a:rPr lang="es-ES" sz="2000" dirty="0" smtClean="0">
                <a:latin typeface="Segoe UI Light" panose="020B0502040204020203" pitchFamily="34" charset="0"/>
                <a:cs typeface="Segoe UI Light" panose="020B0502040204020203" pitchFamily="34" charset="0"/>
              </a:rPr>
              <a:t> de </a:t>
            </a:r>
            <a:r>
              <a:rPr lang="es-ES" sz="1900" dirty="0">
                <a:solidFill>
                  <a:srgbClr val="CC0099"/>
                </a:solidFill>
                <a:latin typeface="Segoe UI Semibold" panose="020B0702040204020203" pitchFamily="34" charset="0"/>
                <a:cs typeface="Segoe UI Semibold" panose="020B0702040204020203" pitchFamily="34" charset="0"/>
              </a:rPr>
              <a:t>diseño</a:t>
            </a:r>
            <a:r>
              <a:rPr lang="es-ES" sz="2000" dirty="0" smtClean="0">
                <a:latin typeface="Segoe UI Light" panose="020B0502040204020203" pitchFamily="34" charset="0"/>
                <a:cs typeface="Segoe UI Light" panose="020B0502040204020203" pitchFamily="34" charset="0"/>
              </a:rPr>
              <a:t> constante</a:t>
            </a:r>
            <a:endParaRPr lang="es-ES" sz="1900" dirty="0">
              <a:solidFill>
                <a:srgbClr val="CC0099"/>
              </a:solidFill>
              <a:latin typeface="Segoe UI Semibold" panose="020B0702040204020203" pitchFamily="34" charset="0"/>
              <a:cs typeface="Segoe UI Semibold" panose="020B0702040204020203" pitchFamily="34" charset="0"/>
            </a:endParaRP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Se </a:t>
            </a:r>
            <a:r>
              <a:rPr lang="es-ES" sz="1900" dirty="0">
                <a:solidFill>
                  <a:srgbClr val="CC0099"/>
                </a:solidFill>
                <a:latin typeface="Segoe UI Semibold" panose="020B0702040204020203" pitchFamily="34" charset="0"/>
                <a:cs typeface="Segoe UI Semibold" panose="020B0702040204020203" pitchFamily="34" charset="0"/>
              </a:rPr>
              <a:t>necesita</a:t>
            </a:r>
            <a:r>
              <a:rPr lang="es-ES" sz="2000" dirty="0" smtClean="0">
                <a:latin typeface="Segoe UI Light" panose="020B0502040204020203" pitchFamily="34" charset="0"/>
                <a:cs typeface="Segoe UI Light" panose="020B0502040204020203" pitchFamily="34" charset="0"/>
              </a:rPr>
              <a:t> una </a:t>
            </a:r>
            <a:r>
              <a:rPr lang="es-ES" sz="1900" dirty="0">
                <a:solidFill>
                  <a:srgbClr val="CC0099"/>
                </a:solidFill>
                <a:latin typeface="Segoe UI Semibold" panose="020B0702040204020203" pitchFamily="34" charset="0"/>
                <a:cs typeface="Segoe UI Semibold" panose="020B0702040204020203" pitchFamily="34" charset="0"/>
              </a:rPr>
              <a:t>estimación</a:t>
            </a:r>
            <a:r>
              <a:rPr lang="es-ES" sz="2000" dirty="0" smtClean="0">
                <a:latin typeface="Segoe UI Light" panose="020B0502040204020203" pitchFamily="34" charset="0"/>
                <a:cs typeface="Segoe UI Light" panose="020B0502040204020203" pitchFamily="34" charset="0"/>
              </a:rPr>
              <a:t> del </a:t>
            </a:r>
            <a:r>
              <a:rPr lang="es-ES" sz="1900" dirty="0">
                <a:solidFill>
                  <a:srgbClr val="CC0099"/>
                </a:solidFill>
                <a:latin typeface="Segoe UI Semibold" panose="020B0702040204020203" pitchFamily="34" charset="0"/>
                <a:cs typeface="Segoe UI Semibold" panose="020B0702040204020203" pitchFamily="34" charset="0"/>
              </a:rPr>
              <a:t>rendimiento</a:t>
            </a:r>
            <a:r>
              <a:rPr lang="es-ES" sz="2000" dirty="0" smtClean="0">
                <a:latin typeface="Segoe UI Light" panose="020B0502040204020203" pitchFamily="34" charset="0"/>
                <a:cs typeface="Segoe UI Light" panose="020B0502040204020203" pitchFamily="34" charset="0"/>
              </a:rPr>
              <a:t> de la </a:t>
            </a:r>
            <a:r>
              <a:rPr lang="es-ES" sz="1900" dirty="0">
                <a:solidFill>
                  <a:srgbClr val="CC0099"/>
                </a:solidFill>
                <a:latin typeface="Segoe UI Semibold" panose="020B0702040204020203" pitchFamily="34" charset="0"/>
                <a:cs typeface="Segoe UI Semibold" panose="020B0702040204020203" pitchFamily="34" charset="0"/>
              </a:rPr>
              <a:t>bomba</a:t>
            </a:r>
          </a:p>
        </p:txBody>
      </p:sp>
      <p:cxnSp>
        <p:nvCxnSpPr>
          <p:cNvPr id="12" name="Conector recto 11"/>
          <p:cNvCxnSpPr/>
          <p:nvPr/>
        </p:nvCxnSpPr>
        <p:spPr>
          <a:xfrm>
            <a:off x="677012" y="116265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36</a:t>
            </a:fld>
            <a:endParaRPr lang="en-GB" dirty="0"/>
          </a:p>
        </p:txBody>
      </p:sp>
    </p:spTree>
    <p:extLst>
      <p:ext uri="{BB962C8B-B14F-4D97-AF65-F5344CB8AC3E}">
        <p14:creationId xmlns:p14="http://schemas.microsoft.com/office/powerpoint/2010/main" val="330951069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057" y="176445"/>
            <a:ext cx="10515600" cy="1325563"/>
          </a:xfrm>
        </p:spPr>
        <p:txBody>
          <a:bodyPr>
            <a:normAutofit/>
          </a:bodyPr>
          <a:lstStyle/>
          <a:p>
            <a:r>
              <a:rPr lang="es-ES" sz="3600" dirty="0" smtClean="0">
                <a:solidFill>
                  <a:srgbClr val="AA70DA"/>
                </a:solidFill>
              </a:rPr>
              <a:t>3. Metodología</a:t>
            </a:r>
            <a:endParaRPr lang="en-GB" sz="3600" dirty="0">
              <a:solidFill>
                <a:srgbClr val="AA70DA"/>
              </a:solidFill>
            </a:endParaRPr>
          </a:p>
        </p:txBody>
      </p:sp>
      <p:sp>
        <p:nvSpPr>
          <p:cNvPr id="213" name="Marcador de contenido 1"/>
          <p:cNvSpPr txBox="1">
            <a:spLocks/>
          </p:cNvSpPr>
          <p:nvPr/>
        </p:nvSpPr>
        <p:spPr>
          <a:xfrm>
            <a:off x="477357" y="1781665"/>
            <a:ext cx="5700569" cy="36194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0">
              <a:lnSpc>
                <a:spcPct val="110000"/>
              </a:lnSpc>
              <a:buFont typeface="Arial" panose="020B0604020202020204" pitchFamily="34" charset="0"/>
              <a:buNone/>
            </a:pPr>
            <a:r>
              <a:rPr lang="es-ES" cap="all" dirty="0" smtClean="0">
                <a:solidFill>
                  <a:srgbClr val="990099"/>
                </a:solidFill>
                <a:latin typeface="+mj-lt"/>
                <a:ea typeface="Segoe UI" panose="020B0502040204020203" pitchFamily="34" charset="0"/>
                <a:cs typeface="Segoe UI Light" panose="020B0502040204020203" pitchFamily="34" charset="0"/>
              </a:rPr>
              <a:t>Caso I: para caudal constante</a:t>
            </a:r>
            <a:endParaRPr lang="es-ES" dirty="0" smtClean="0">
              <a:solidFill>
                <a:srgbClr val="990099"/>
              </a:solidFill>
              <a:latin typeface="+mj-lt"/>
              <a:ea typeface="Segoe UI" panose="020B0502040204020203" pitchFamily="34" charset="0"/>
              <a:cs typeface="Segoe UI Light" panose="020B0502040204020203" pitchFamily="34" charset="0"/>
            </a:endParaRP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El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caudal</a:t>
            </a:r>
            <a:r>
              <a:rPr lang="es-ES" sz="2000" dirty="0" smtClean="0">
                <a:latin typeface="Segoe UI Light" panose="020B0502040204020203" pitchFamily="34" charset="0"/>
                <a:cs typeface="Segoe UI Light" panose="020B0502040204020203" pitchFamily="34" charset="0"/>
              </a:rPr>
              <a:t> es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único</a:t>
            </a:r>
            <a:r>
              <a:rPr lang="es-ES" sz="2000" dirty="0" smtClean="0">
                <a:latin typeface="Segoe UI Light" panose="020B0502040204020203" pitchFamily="34" charset="0"/>
                <a:cs typeface="Segoe UI Light" panose="020B0502040204020203" pitchFamily="34" charset="0"/>
              </a:rPr>
              <a:t> y </a:t>
            </a:r>
            <a:r>
              <a:rPr lang="es-ES" sz="2000" dirty="0">
                <a:latin typeface="Segoe UI Light" panose="020B0502040204020203" pitchFamily="34" charset="0"/>
                <a:cs typeface="Segoe UI Light" panose="020B0502040204020203" pitchFamily="34" charset="0"/>
              </a:rPr>
              <a:t>conocido</a:t>
            </a:r>
            <a:r>
              <a:rPr lang="es-ES" sz="2000" dirty="0" smtClean="0">
                <a:latin typeface="Segoe UI Light" panose="020B0502040204020203" pitchFamily="34" charset="0"/>
                <a:cs typeface="Segoe UI Light" panose="020B0502040204020203" pitchFamily="34" charset="0"/>
              </a:rPr>
              <a:t>, lo que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permite</a:t>
            </a:r>
            <a:r>
              <a:rPr lang="es-ES" sz="2000" dirty="0" smtClean="0">
                <a:latin typeface="Segoe UI Light" panose="020B0502040204020203" pitchFamily="34" charset="0"/>
                <a:cs typeface="Segoe UI Light" panose="020B0502040204020203" pitchFamily="34" charset="0"/>
              </a:rPr>
              <a:t>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calcular</a:t>
            </a:r>
            <a:r>
              <a:rPr lang="es-ES" sz="2000" dirty="0" smtClean="0">
                <a:latin typeface="Segoe UI Light" panose="020B0502040204020203" pitchFamily="34" charset="0"/>
                <a:cs typeface="Segoe UI Light" panose="020B0502040204020203" pitchFamily="34" charset="0"/>
              </a:rPr>
              <a:t> los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GC</a:t>
            </a: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El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rendimiento</a:t>
            </a:r>
            <a:r>
              <a:rPr lang="es-ES" sz="2000" dirty="0" smtClean="0">
                <a:latin typeface="Segoe UI Light" panose="020B0502040204020203" pitchFamily="34" charset="0"/>
                <a:cs typeface="Segoe UI Light" panose="020B0502040204020203" pitchFamily="34" charset="0"/>
              </a:rPr>
              <a:t> de la bomba es </a:t>
            </a:r>
            <a:r>
              <a:rPr lang="es-ES" sz="1900" dirty="0">
                <a:solidFill>
                  <a:schemeClr val="tx1">
                    <a:lumMod val="50000"/>
                    <a:lumOff val="50000"/>
                  </a:schemeClr>
                </a:solidFill>
                <a:latin typeface="Segoe UI Semibold" panose="020B0702040204020203" pitchFamily="34" charset="0"/>
                <a:cs typeface="Segoe UI Semibold" panose="020B0702040204020203" pitchFamily="34" charset="0"/>
              </a:rPr>
              <a:t>único</a:t>
            </a:r>
            <a:r>
              <a:rPr lang="es-ES" sz="2000" dirty="0" smtClean="0">
                <a:latin typeface="Segoe UI Light" panose="020B0502040204020203" pitchFamily="34" charset="0"/>
                <a:cs typeface="Segoe UI Light" panose="020B0502040204020203" pitchFamily="34" charset="0"/>
              </a:rPr>
              <a:t>: el correspondiente al </a:t>
            </a:r>
            <a:r>
              <a:rPr lang="es-ES" sz="2000" dirty="0">
                <a:latin typeface="Segoe UI Light" panose="020B0502040204020203" pitchFamily="34" charset="0"/>
                <a:cs typeface="Segoe UI Light" panose="020B0502040204020203" pitchFamily="34" charset="0"/>
              </a:rPr>
              <a:t>punto</a:t>
            </a:r>
            <a:r>
              <a:rPr lang="es-ES" sz="2000" dirty="0" smtClean="0">
                <a:latin typeface="Segoe UI Light" panose="020B0502040204020203" pitchFamily="34" charset="0"/>
                <a:cs typeface="Segoe UI Light" panose="020B0502040204020203" pitchFamily="34" charset="0"/>
              </a:rPr>
              <a:t> de </a:t>
            </a:r>
            <a:r>
              <a:rPr lang="es-ES" sz="2000" dirty="0">
                <a:latin typeface="Segoe UI Light" panose="020B0502040204020203" pitchFamily="34" charset="0"/>
                <a:cs typeface="Segoe UI Light" panose="020B0502040204020203" pitchFamily="34" charset="0"/>
              </a:rPr>
              <a:t>funcionamiento</a:t>
            </a:r>
            <a:r>
              <a:rPr lang="es-ES" sz="2000" dirty="0" smtClean="0">
                <a:latin typeface="Segoe UI Light" panose="020B0502040204020203" pitchFamily="34" charset="0"/>
                <a:cs typeface="Segoe UI Light" panose="020B0502040204020203" pitchFamily="34" charset="0"/>
              </a:rPr>
              <a:t> con el </a:t>
            </a:r>
            <a:r>
              <a:rPr lang="es-ES" sz="2000" dirty="0">
                <a:latin typeface="Segoe UI Light" panose="020B0502040204020203" pitchFamily="34" charset="0"/>
                <a:cs typeface="Segoe UI Light" panose="020B0502040204020203" pitchFamily="34" charset="0"/>
              </a:rPr>
              <a:t>caudal</a:t>
            </a:r>
            <a:r>
              <a:rPr lang="es-ES" sz="2000" dirty="0" smtClean="0">
                <a:latin typeface="Segoe UI Light" panose="020B0502040204020203" pitchFamily="34" charset="0"/>
                <a:cs typeface="Segoe UI Light" panose="020B0502040204020203" pitchFamily="34" charset="0"/>
              </a:rPr>
              <a:t> conocido.</a:t>
            </a:r>
          </a:p>
          <a:p>
            <a:pPr marL="88900" lvl="1" indent="0">
              <a:lnSpc>
                <a:spcPct val="120000"/>
              </a:lnSpc>
              <a:spcBef>
                <a:spcPts val="1200"/>
              </a:spcBef>
              <a:buNone/>
            </a:pPr>
            <a:r>
              <a:rPr lang="es-ES" sz="1900" dirty="0">
                <a:solidFill>
                  <a:srgbClr val="CC0099"/>
                </a:solidFill>
                <a:latin typeface="Segoe UI Semibold" panose="020B0702040204020203" pitchFamily="34" charset="0"/>
                <a:cs typeface="Segoe UI Semibold" panose="020B0702040204020203" pitchFamily="34" charset="0"/>
              </a:rPr>
              <a:t>Sólo necesita </a:t>
            </a:r>
            <a:r>
              <a:rPr lang="es-ES" sz="2000" dirty="0">
                <a:latin typeface="Segoe UI Light" panose="020B0502040204020203" pitchFamily="34" charset="0"/>
                <a:cs typeface="Segoe UI Light" panose="020B0502040204020203" pitchFamily="34" charset="0"/>
              </a:rPr>
              <a:t>una</a:t>
            </a:r>
            <a:r>
              <a:rPr lang="es-ES" sz="1900" dirty="0">
                <a:solidFill>
                  <a:srgbClr val="CC0099"/>
                </a:solidFill>
                <a:latin typeface="Segoe UI Semibold" panose="020B0702040204020203" pitchFamily="34" charset="0"/>
                <a:cs typeface="Segoe UI Semibold" panose="020B0702040204020203" pitchFamily="34" charset="0"/>
              </a:rPr>
              <a:t> estimación </a:t>
            </a:r>
            <a:r>
              <a:rPr lang="es-ES" sz="2000" dirty="0">
                <a:latin typeface="Segoe UI Light" panose="020B0502040204020203" pitchFamily="34" charset="0"/>
                <a:cs typeface="Segoe UI Light" panose="020B0502040204020203" pitchFamily="34" charset="0"/>
              </a:rPr>
              <a:t>del</a:t>
            </a:r>
            <a:r>
              <a:rPr lang="es-ES" sz="1900" dirty="0">
                <a:solidFill>
                  <a:srgbClr val="CC0099"/>
                </a:solidFill>
                <a:latin typeface="Segoe UI Semibold" panose="020B0702040204020203" pitchFamily="34" charset="0"/>
                <a:cs typeface="Segoe UI Semibold" panose="020B0702040204020203" pitchFamily="34" charset="0"/>
              </a:rPr>
              <a:t> rendimiento </a:t>
            </a:r>
            <a:r>
              <a:rPr lang="es-ES" sz="2000" dirty="0" smtClean="0">
                <a:latin typeface="Segoe UI Light" panose="020B0502040204020203" pitchFamily="34" charset="0"/>
                <a:cs typeface="Segoe UI Light" panose="020B0502040204020203" pitchFamily="34" charset="0"/>
              </a:rPr>
              <a:t>de la </a:t>
            </a:r>
            <a:r>
              <a:rPr lang="es-ES" sz="1900" dirty="0">
                <a:solidFill>
                  <a:srgbClr val="CC0099"/>
                </a:solidFill>
                <a:latin typeface="Segoe UI Semibold" panose="020B0702040204020203" pitchFamily="34" charset="0"/>
                <a:cs typeface="Segoe UI Semibold" panose="020B0702040204020203" pitchFamily="34" charset="0"/>
              </a:rPr>
              <a:t>bomba</a:t>
            </a:r>
            <a:r>
              <a:rPr lang="es-ES" sz="2000" dirty="0" smtClean="0">
                <a:latin typeface="Segoe UI Light" panose="020B0502040204020203" pitchFamily="34" charset="0"/>
                <a:cs typeface="Segoe UI Light" panose="020B0502040204020203" pitchFamily="34" charset="0"/>
              </a:rPr>
              <a:t>.</a:t>
            </a:r>
            <a:endParaRPr lang="es-ES" sz="2000" dirty="0">
              <a:latin typeface="Segoe UI Light" panose="020B0502040204020203" pitchFamily="34" charset="0"/>
              <a:cs typeface="Segoe UI Light" panose="020B0502040204020203" pitchFamily="34" charset="0"/>
            </a:endParaRPr>
          </a:p>
        </p:txBody>
      </p:sp>
      <p:sp>
        <p:nvSpPr>
          <p:cNvPr id="228" name="Marcador de contenido 1"/>
          <p:cNvSpPr txBox="1">
            <a:spLocks/>
          </p:cNvSpPr>
          <p:nvPr/>
        </p:nvSpPr>
        <p:spPr>
          <a:xfrm>
            <a:off x="6177926" y="1781665"/>
            <a:ext cx="5839903" cy="18415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0">
              <a:lnSpc>
                <a:spcPct val="110000"/>
              </a:lnSpc>
              <a:buFont typeface="Arial" panose="020B0604020202020204" pitchFamily="34" charset="0"/>
              <a:buNone/>
            </a:pPr>
            <a:r>
              <a:rPr lang="es-ES" cap="all" dirty="0" smtClean="0">
                <a:solidFill>
                  <a:srgbClr val="990099"/>
                </a:solidFill>
                <a:latin typeface="+mj-lt"/>
                <a:ea typeface="Segoe UI" panose="020B0502040204020203" pitchFamily="34" charset="0"/>
                <a:cs typeface="Segoe UI Light" panose="020B0502040204020203" pitchFamily="34" charset="0"/>
              </a:rPr>
              <a:t>Caso II: para caudal Variable</a:t>
            </a:r>
            <a:endParaRPr lang="es-ES" dirty="0" smtClean="0">
              <a:solidFill>
                <a:srgbClr val="990099"/>
              </a:solidFill>
              <a:latin typeface="+mj-lt"/>
              <a:ea typeface="Segoe UI" panose="020B0502040204020203" pitchFamily="34" charset="0"/>
              <a:cs typeface="Segoe UI Light" panose="020B0502040204020203" pitchFamily="34" charset="0"/>
            </a:endParaRP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Se </a:t>
            </a:r>
            <a:r>
              <a:rPr lang="es-ES" sz="1900" dirty="0">
                <a:solidFill>
                  <a:srgbClr val="CC0099"/>
                </a:solidFill>
                <a:latin typeface="Segoe UI Semibold" panose="020B0702040204020203" pitchFamily="34" charset="0"/>
                <a:cs typeface="Segoe UI Semibold" panose="020B0702040204020203" pitchFamily="34" charset="0"/>
              </a:rPr>
              <a:t>necesita</a:t>
            </a:r>
            <a:r>
              <a:rPr lang="es-ES" sz="2000" dirty="0" smtClean="0">
                <a:latin typeface="Segoe UI Light" panose="020B0502040204020203" pitchFamily="34" charset="0"/>
                <a:cs typeface="Segoe UI Light" panose="020B0502040204020203" pitchFamily="34" charset="0"/>
              </a:rPr>
              <a:t> </a:t>
            </a:r>
            <a:r>
              <a:rPr lang="es-ES" sz="1900" dirty="0">
                <a:solidFill>
                  <a:srgbClr val="CC0099"/>
                </a:solidFill>
                <a:latin typeface="Segoe UI Semibold" panose="020B0702040204020203" pitchFamily="34" charset="0"/>
                <a:cs typeface="Segoe UI Semibold" panose="020B0702040204020203" pitchFamily="34" charset="0"/>
              </a:rPr>
              <a:t>definir</a:t>
            </a:r>
            <a:r>
              <a:rPr lang="es-ES" sz="2000" dirty="0" smtClean="0">
                <a:latin typeface="Segoe UI Light" panose="020B0502040204020203" pitchFamily="34" charset="0"/>
                <a:cs typeface="Segoe UI Light" panose="020B0502040204020203" pitchFamily="34" charset="0"/>
              </a:rPr>
              <a:t> un </a:t>
            </a:r>
            <a:r>
              <a:rPr lang="es-ES" sz="1900" dirty="0">
                <a:solidFill>
                  <a:srgbClr val="CC0099"/>
                </a:solidFill>
                <a:latin typeface="Segoe UI Semibold" panose="020B0702040204020203" pitchFamily="34" charset="0"/>
                <a:cs typeface="Segoe UI Semibold" panose="020B0702040204020203" pitchFamily="34" charset="0"/>
              </a:rPr>
              <a:t>caudal</a:t>
            </a:r>
            <a:r>
              <a:rPr lang="es-ES" sz="2000" dirty="0" smtClean="0">
                <a:latin typeface="Segoe UI Light" panose="020B0502040204020203" pitchFamily="34" charset="0"/>
                <a:cs typeface="Segoe UI Light" panose="020B0502040204020203" pitchFamily="34" charset="0"/>
              </a:rPr>
              <a:t> de </a:t>
            </a:r>
            <a:r>
              <a:rPr lang="es-ES" sz="1900" dirty="0">
                <a:solidFill>
                  <a:srgbClr val="CC0099"/>
                </a:solidFill>
                <a:latin typeface="Segoe UI Semibold" panose="020B0702040204020203" pitchFamily="34" charset="0"/>
                <a:cs typeface="Segoe UI Semibold" panose="020B0702040204020203" pitchFamily="34" charset="0"/>
              </a:rPr>
              <a:t>diseño</a:t>
            </a:r>
            <a:r>
              <a:rPr lang="es-ES" sz="2000" dirty="0" smtClean="0">
                <a:latin typeface="Segoe UI Light" panose="020B0502040204020203" pitchFamily="34" charset="0"/>
                <a:cs typeface="Segoe UI Light" panose="020B0502040204020203" pitchFamily="34" charset="0"/>
              </a:rPr>
              <a:t> constante</a:t>
            </a:r>
            <a:endParaRPr lang="es-ES" sz="1900" dirty="0">
              <a:solidFill>
                <a:srgbClr val="CC0099"/>
              </a:solidFill>
              <a:latin typeface="Segoe UI Semibold" panose="020B0702040204020203" pitchFamily="34" charset="0"/>
              <a:cs typeface="Segoe UI Semibold" panose="020B0702040204020203" pitchFamily="34" charset="0"/>
            </a:endParaRPr>
          </a:p>
          <a:p>
            <a:pPr marL="431800" lvl="1" indent="-342900">
              <a:lnSpc>
                <a:spcPct val="120000"/>
              </a:lnSpc>
              <a:spcBef>
                <a:spcPts val="1200"/>
              </a:spcBef>
            </a:pPr>
            <a:r>
              <a:rPr lang="es-ES" sz="2000" dirty="0" smtClean="0">
                <a:latin typeface="Segoe UI Light" panose="020B0502040204020203" pitchFamily="34" charset="0"/>
                <a:cs typeface="Segoe UI Light" panose="020B0502040204020203" pitchFamily="34" charset="0"/>
              </a:rPr>
              <a:t>Se </a:t>
            </a:r>
            <a:r>
              <a:rPr lang="es-ES" sz="1900" dirty="0">
                <a:solidFill>
                  <a:srgbClr val="CC0099"/>
                </a:solidFill>
                <a:latin typeface="Segoe UI Semibold" panose="020B0702040204020203" pitchFamily="34" charset="0"/>
                <a:cs typeface="Segoe UI Semibold" panose="020B0702040204020203" pitchFamily="34" charset="0"/>
              </a:rPr>
              <a:t>necesita</a:t>
            </a:r>
            <a:r>
              <a:rPr lang="es-ES" sz="2000" dirty="0" smtClean="0">
                <a:latin typeface="Segoe UI Light" panose="020B0502040204020203" pitchFamily="34" charset="0"/>
                <a:cs typeface="Segoe UI Light" panose="020B0502040204020203" pitchFamily="34" charset="0"/>
              </a:rPr>
              <a:t> una </a:t>
            </a:r>
            <a:r>
              <a:rPr lang="es-ES" sz="1900" dirty="0">
                <a:solidFill>
                  <a:srgbClr val="CC0099"/>
                </a:solidFill>
                <a:latin typeface="Segoe UI Semibold" panose="020B0702040204020203" pitchFamily="34" charset="0"/>
                <a:cs typeface="Segoe UI Semibold" panose="020B0702040204020203" pitchFamily="34" charset="0"/>
              </a:rPr>
              <a:t>estimación</a:t>
            </a:r>
            <a:r>
              <a:rPr lang="es-ES" sz="2000" dirty="0" smtClean="0">
                <a:latin typeface="Segoe UI Light" panose="020B0502040204020203" pitchFamily="34" charset="0"/>
                <a:cs typeface="Segoe UI Light" panose="020B0502040204020203" pitchFamily="34" charset="0"/>
              </a:rPr>
              <a:t> del </a:t>
            </a:r>
            <a:r>
              <a:rPr lang="es-ES" sz="1900" dirty="0">
                <a:solidFill>
                  <a:srgbClr val="CC0099"/>
                </a:solidFill>
                <a:latin typeface="Segoe UI Semibold" panose="020B0702040204020203" pitchFamily="34" charset="0"/>
                <a:cs typeface="Segoe UI Semibold" panose="020B0702040204020203" pitchFamily="34" charset="0"/>
              </a:rPr>
              <a:t>rendimiento</a:t>
            </a:r>
            <a:r>
              <a:rPr lang="es-ES" sz="2000" dirty="0" smtClean="0">
                <a:latin typeface="Segoe UI Light" panose="020B0502040204020203" pitchFamily="34" charset="0"/>
                <a:cs typeface="Segoe UI Light" panose="020B0502040204020203" pitchFamily="34" charset="0"/>
              </a:rPr>
              <a:t> de la </a:t>
            </a:r>
            <a:r>
              <a:rPr lang="es-ES" sz="1900" dirty="0">
                <a:solidFill>
                  <a:srgbClr val="CC0099"/>
                </a:solidFill>
                <a:latin typeface="Segoe UI Semibold" panose="020B0702040204020203" pitchFamily="34" charset="0"/>
                <a:cs typeface="Segoe UI Semibold" panose="020B0702040204020203" pitchFamily="34" charset="0"/>
              </a:rPr>
              <a:t>bomba</a:t>
            </a:r>
          </a:p>
        </p:txBody>
      </p:sp>
      <p:cxnSp>
        <p:nvCxnSpPr>
          <p:cNvPr id="12" name="Conector recto 11"/>
          <p:cNvCxnSpPr/>
          <p:nvPr/>
        </p:nvCxnSpPr>
        <p:spPr>
          <a:xfrm>
            <a:off x="677012" y="116265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0"/>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5827145" y="4447021"/>
            <a:ext cx="4282183" cy="954107"/>
          </a:xfrm>
          <a:prstGeom prst="rect">
            <a:avLst/>
          </a:prstGeom>
          <a:noFill/>
        </p:spPr>
        <p:txBody>
          <a:bodyPr wrap="square" rtlCol="0">
            <a:spAutoFit/>
          </a:bodyPr>
          <a:lstStyle/>
          <a:p>
            <a:pPr algn="ctr"/>
            <a:r>
              <a:rPr lang="es-ES" sz="2800" dirty="0" smtClean="0">
                <a:solidFill>
                  <a:schemeClr val="accent2">
                    <a:lumMod val="75000"/>
                  </a:schemeClr>
                </a:solidFill>
                <a:latin typeface="Segoe UI Semibold" panose="020B0702040204020203" pitchFamily="34" charset="0"/>
                <a:cs typeface="Segoe UI Semibold" panose="020B0702040204020203" pitchFamily="34" charset="0"/>
              </a:rPr>
              <a:t>¿Cómo introducir la demanda variable?</a:t>
            </a:r>
            <a:endParaRPr lang="en-GB" sz="28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7" name="CuadroTexto 6"/>
          <p:cNvSpPr txBox="1"/>
          <p:nvPr/>
        </p:nvSpPr>
        <p:spPr>
          <a:xfrm>
            <a:off x="7782194" y="5543081"/>
            <a:ext cx="4282183" cy="954107"/>
          </a:xfrm>
          <a:prstGeom prst="rect">
            <a:avLst/>
          </a:prstGeom>
          <a:noFill/>
        </p:spPr>
        <p:txBody>
          <a:bodyPr wrap="square" rtlCol="0">
            <a:spAutoFit/>
          </a:bodyPr>
          <a:lstStyle/>
          <a:p>
            <a:pPr algn="ctr"/>
            <a:r>
              <a:rPr lang="es-ES" sz="2800" dirty="0" smtClean="0">
                <a:solidFill>
                  <a:schemeClr val="accent2">
                    <a:lumMod val="75000"/>
                  </a:schemeClr>
                </a:solidFill>
                <a:latin typeface="Segoe UI Semibold" panose="020B0702040204020203" pitchFamily="34" charset="0"/>
                <a:cs typeface="Segoe UI Semibold" panose="020B0702040204020203" pitchFamily="34" charset="0"/>
              </a:rPr>
              <a:t>¿Cuál es el rendimiento de la bomba?</a:t>
            </a:r>
            <a:endParaRPr lang="en-GB" sz="28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4" name="Marcador de número de diapositiva 3"/>
          <p:cNvSpPr>
            <a:spLocks noGrp="1"/>
          </p:cNvSpPr>
          <p:nvPr>
            <p:ph type="sldNum" sz="quarter" idx="12"/>
          </p:nvPr>
        </p:nvSpPr>
        <p:spPr/>
        <p:txBody>
          <a:bodyPr/>
          <a:lstStyle/>
          <a:p>
            <a:fld id="{4947A44E-E405-4387-BB11-0B902EE3D3FB}" type="slidenum">
              <a:rPr lang="en-GB" smtClean="0"/>
              <a:t>37</a:t>
            </a:fld>
            <a:endParaRPr lang="en-GB" dirty="0"/>
          </a:p>
        </p:txBody>
      </p:sp>
    </p:spTree>
    <p:extLst>
      <p:ext uri="{BB962C8B-B14F-4D97-AF65-F5344CB8AC3E}">
        <p14:creationId xmlns:p14="http://schemas.microsoft.com/office/powerpoint/2010/main" val="366387704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grpSp>
        <p:nvGrpSpPr>
          <p:cNvPr id="4" name="Grupo 3"/>
          <p:cNvGrpSpPr/>
          <p:nvPr/>
        </p:nvGrpSpPr>
        <p:grpSpPr>
          <a:xfrm>
            <a:off x="0" y="2394857"/>
            <a:ext cx="12192000" cy="1030514"/>
            <a:chOff x="0" y="2394857"/>
            <a:chExt cx="12192000" cy="1030514"/>
          </a:xfrm>
        </p:grpSpPr>
        <p:sp>
          <p:nvSpPr>
            <p:cNvPr id="2" name="Rectángulo 1"/>
            <p:cNvSpPr/>
            <p:nvPr/>
          </p:nvSpPr>
          <p:spPr>
            <a:xfrm>
              <a:off x="0" y="2394857"/>
              <a:ext cx="12192000" cy="103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1451428" y="2510971"/>
              <a:ext cx="9289144" cy="707886"/>
            </a:xfrm>
            <a:prstGeom prst="rect">
              <a:avLst/>
            </a:prstGeom>
            <a:noFill/>
          </p:spPr>
          <p:txBody>
            <a:bodyPr wrap="square" rtlCol="0">
              <a:spAutoFit/>
            </a:bodyPr>
            <a:lstStyle/>
            <a:p>
              <a:pPr algn="ctr"/>
              <a:r>
                <a:rPr lang="es-ES" sz="4000" dirty="0">
                  <a:solidFill>
                    <a:schemeClr val="accent2">
                      <a:lumMod val="75000"/>
                    </a:schemeClr>
                  </a:solidFill>
                  <a:latin typeface="Segoe UI Light" panose="020B0502040204020203" pitchFamily="34" charset="0"/>
                  <a:cs typeface="Segoe UI Light" panose="020B0502040204020203" pitchFamily="34" charset="0"/>
                </a:rPr>
                <a:t>¿Cómo introducir la demanda variable?</a:t>
              </a:r>
              <a:endParaRPr lang="en-GB" sz="4000" dirty="0">
                <a:solidFill>
                  <a:schemeClr val="accent2">
                    <a:lumMod val="75000"/>
                  </a:schemeClr>
                </a:solidFill>
                <a:latin typeface="Segoe UI Light" panose="020B0502040204020203" pitchFamily="34" charset="0"/>
                <a:cs typeface="Segoe UI Light" panose="020B0502040204020203" pitchFamily="34" charset="0"/>
              </a:endParaRPr>
            </a:p>
          </p:txBody>
        </p:sp>
      </p:grpSp>
      <p:sp>
        <p:nvSpPr>
          <p:cNvPr id="5" name="Marcador de número de diapositiva 4"/>
          <p:cNvSpPr>
            <a:spLocks noGrp="1"/>
          </p:cNvSpPr>
          <p:nvPr>
            <p:ph type="sldNum" sz="quarter" idx="12"/>
          </p:nvPr>
        </p:nvSpPr>
        <p:spPr/>
        <p:txBody>
          <a:bodyPr/>
          <a:lstStyle/>
          <a:p>
            <a:fld id="{4947A44E-E405-4387-BB11-0B902EE3D3FB}" type="slidenum">
              <a:rPr lang="en-GB" smtClean="0"/>
              <a:t>38</a:t>
            </a:fld>
            <a:endParaRPr lang="en-GB" dirty="0"/>
          </a:p>
        </p:txBody>
      </p:sp>
    </p:spTree>
    <p:extLst>
      <p:ext uri="{BB962C8B-B14F-4D97-AF65-F5344CB8AC3E}">
        <p14:creationId xmlns:p14="http://schemas.microsoft.com/office/powerpoint/2010/main" val="272615687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38200" y="-99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smtClean="0">
                <a:solidFill>
                  <a:srgbClr val="AA70DA"/>
                </a:solidFill>
              </a:rPr>
              <a:t>3. Metodología. </a:t>
            </a:r>
            <a:r>
              <a:rPr lang="es-ES" sz="2400" dirty="0" smtClean="0">
                <a:solidFill>
                  <a:srgbClr val="AA70DA"/>
                </a:solidFill>
              </a:rPr>
              <a:t>Demanda Variable</a:t>
            </a:r>
            <a:endParaRPr lang="en-GB" sz="2400" dirty="0">
              <a:solidFill>
                <a:srgbClr val="AA70DA"/>
              </a:solidFill>
            </a:endParaRPr>
          </a:p>
        </p:txBody>
      </p:sp>
      <p:sp>
        <p:nvSpPr>
          <p:cNvPr id="4" name="Marcador de texto 2"/>
          <p:cNvSpPr txBox="1">
            <a:spLocks/>
          </p:cNvSpPr>
          <p:nvPr/>
        </p:nvSpPr>
        <p:spPr>
          <a:xfrm>
            <a:off x="1693654" y="3040031"/>
            <a:ext cx="8804692" cy="702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s-ES" sz="3600" dirty="0" smtClean="0">
                <a:solidFill>
                  <a:srgbClr val="9933FF"/>
                </a:solidFill>
                <a:latin typeface="Segoe UI Semibold" panose="020B0702040204020203" pitchFamily="34" charset="0"/>
                <a:cs typeface="Segoe UI Semibold" panose="020B0702040204020203" pitchFamily="34" charset="0"/>
              </a:rPr>
              <a:t>Método del Caudal equivalente</a:t>
            </a:r>
            <a:endParaRPr lang="es-ES" sz="3600" dirty="0">
              <a:solidFill>
                <a:srgbClr val="9933FF"/>
              </a:solidFill>
              <a:latin typeface="Segoe UI Semibold" panose="020B0702040204020203" pitchFamily="34" charset="0"/>
              <a:cs typeface="Segoe UI Semibold" panose="020B0702040204020203" pitchFamily="34" charset="0"/>
            </a:endParaRPr>
          </a:p>
        </p:txBody>
      </p:sp>
      <p:sp>
        <p:nvSpPr>
          <p:cNvPr id="8" name="Marcador de contenido 1"/>
          <p:cNvSpPr txBox="1">
            <a:spLocks/>
          </p:cNvSpPr>
          <p:nvPr/>
        </p:nvSpPr>
        <p:spPr>
          <a:xfrm>
            <a:off x="0" y="2014692"/>
            <a:ext cx="12192000" cy="685800"/>
          </a:xfrm>
          <a:prstGeom prst="rect">
            <a:avLst/>
          </a:prstGeom>
        </p:spPr>
        <p:txBody>
          <a:bodyPr vert="horz" lIns="91440" tIns="45720" rIns="91440" bIns="45720" rtlCol="0" anchor="ctr">
            <a:noAutofit/>
          </a:bodyPr>
          <a:lstStyle>
            <a:lvl1pPr marL="0" indent="0" algn="l" defTabSz="1344077" rtl="0" eaLnBrk="1" latinLnBrk="0" hangingPunct="1">
              <a:lnSpc>
                <a:spcPct val="90000"/>
              </a:lnSpc>
              <a:spcBef>
                <a:spcPts val="1470"/>
              </a:spcBef>
              <a:buFont typeface="Arial" panose="020B0604020202020204" pitchFamily="34" charset="0"/>
              <a:buNone/>
              <a:defRPr lang="es-ES" sz="2800" kern="1200" dirty="0" smtClean="0">
                <a:solidFill>
                  <a:srgbClr val="800080"/>
                </a:solidFill>
                <a:latin typeface="Segoe UI Semibold" panose="020B0702040204020203" pitchFamily="34" charset="0"/>
                <a:ea typeface="+mj-ea"/>
                <a:cs typeface="Segoe UI Semibold" panose="020B0702040204020203" pitchFamily="34" charset="0"/>
              </a:defRPr>
            </a:lvl1pPr>
            <a:lvl2pPr marL="672038" indent="0" algn="l" defTabSz="1344077" rtl="0" eaLnBrk="1" latinLnBrk="0" hangingPunct="1">
              <a:lnSpc>
                <a:spcPct val="90000"/>
              </a:lnSpc>
              <a:spcBef>
                <a:spcPts val="735"/>
              </a:spcBef>
              <a:buFont typeface="Arial" panose="020B0604020202020204" pitchFamily="34" charset="0"/>
              <a:buNone/>
              <a:defRPr sz="2940" b="1" kern="1200">
                <a:solidFill>
                  <a:schemeClr val="tx1"/>
                </a:solidFill>
                <a:latin typeface="+mn-lt"/>
                <a:ea typeface="+mn-ea"/>
                <a:cs typeface="+mn-cs"/>
              </a:defRPr>
            </a:lvl2pPr>
            <a:lvl3pPr marL="1344077" indent="0" algn="l" defTabSz="1344077" rtl="0" eaLnBrk="1" latinLnBrk="0" hangingPunct="1">
              <a:lnSpc>
                <a:spcPct val="90000"/>
              </a:lnSpc>
              <a:spcBef>
                <a:spcPts val="735"/>
              </a:spcBef>
              <a:buFont typeface="Arial" panose="020B0604020202020204" pitchFamily="34" charset="0"/>
              <a:buNone/>
              <a:defRPr sz="2646" b="1" kern="1200">
                <a:solidFill>
                  <a:schemeClr val="tx1"/>
                </a:solidFill>
                <a:latin typeface="+mn-lt"/>
                <a:ea typeface="+mn-ea"/>
                <a:cs typeface="+mn-cs"/>
              </a:defRPr>
            </a:lvl3pPr>
            <a:lvl4pPr marL="2016115" indent="0" algn="l" defTabSz="1344077" rtl="0" eaLnBrk="1" latinLnBrk="0" hangingPunct="1">
              <a:lnSpc>
                <a:spcPct val="90000"/>
              </a:lnSpc>
              <a:spcBef>
                <a:spcPts val="735"/>
              </a:spcBef>
              <a:buFont typeface="Arial" panose="020B0604020202020204" pitchFamily="34" charset="0"/>
              <a:buNone/>
              <a:defRPr sz="2352" b="1" kern="1200">
                <a:solidFill>
                  <a:schemeClr val="tx1"/>
                </a:solidFill>
                <a:latin typeface="+mn-lt"/>
                <a:ea typeface="+mn-ea"/>
                <a:cs typeface="+mn-cs"/>
              </a:defRPr>
            </a:lvl4pPr>
            <a:lvl5pPr marL="2688153" indent="0" algn="l" defTabSz="1344077" rtl="0" eaLnBrk="1" latinLnBrk="0" hangingPunct="1">
              <a:lnSpc>
                <a:spcPct val="90000"/>
              </a:lnSpc>
              <a:spcBef>
                <a:spcPts val="735"/>
              </a:spcBef>
              <a:buFont typeface="Arial" panose="020B0604020202020204" pitchFamily="34" charset="0"/>
              <a:buNone/>
              <a:defRPr sz="2352" b="1" kern="1200">
                <a:solidFill>
                  <a:schemeClr val="tx1"/>
                </a:solidFill>
                <a:latin typeface="+mn-lt"/>
                <a:ea typeface="+mn-ea"/>
                <a:cs typeface="+mn-cs"/>
              </a:defRPr>
            </a:lvl5pPr>
            <a:lvl6pPr marL="3360191" indent="0" algn="l" defTabSz="1344077" rtl="0" eaLnBrk="1" latinLnBrk="0" hangingPunct="1">
              <a:lnSpc>
                <a:spcPct val="90000"/>
              </a:lnSpc>
              <a:spcBef>
                <a:spcPts val="735"/>
              </a:spcBef>
              <a:buFont typeface="Arial" panose="020B0604020202020204" pitchFamily="34" charset="0"/>
              <a:buNone/>
              <a:defRPr sz="2352" b="1" kern="1200">
                <a:solidFill>
                  <a:schemeClr val="tx1"/>
                </a:solidFill>
                <a:latin typeface="+mn-lt"/>
                <a:ea typeface="+mn-ea"/>
                <a:cs typeface="+mn-cs"/>
              </a:defRPr>
            </a:lvl6pPr>
            <a:lvl7pPr marL="4032230" indent="0" algn="l" defTabSz="1344077" rtl="0" eaLnBrk="1" latinLnBrk="0" hangingPunct="1">
              <a:lnSpc>
                <a:spcPct val="90000"/>
              </a:lnSpc>
              <a:spcBef>
                <a:spcPts val="735"/>
              </a:spcBef>
              <a:buFont typeface="Arial" panose="020B0604020202020204" pitchFamily="34" charset="0"/>
              <a:buNone/>
              <a:defRPr sz="2352" b="1" kern="1200">
                <a:solidFill>
                  <a:schemeClr val="tx1"/>
                </a:solidFill>
                <a:latin typeface="+mn-lt"/>
                <a:ea typeface="+mn-ea"/>
                <a:cs typeface="+mn-cs"/>
              </a:defRPr>
            </a:lvl7pPr>
            <a:lvl8pPr marL="4704268" indent="0" algn="l" defTabSz="1344077" rtl="0" eaLnBrk="1" latinLnBrk="0" hangingPunct="1">
              <a:lnSpc>
                <a:spcPct val="90000"/>
              </a:lnSpc>
              <a:spcBef>
                <a:spcPts val="735"/>
              </a:spcBef>
              <a:buFont typeface="Arial" panose="020B0604020202020204" pitchFamily="34" charset="0"/>
              <a:buNone/>
              <a:defRPr sz="2352" b="1" kern="1200">
                <a:solidFill>
                  <a:schemeClr val="tx1"/>
                </a:solidFill>
                <a:latin typeface="+mn-lt"/>
                <a:ea typeface="+mn-ea"/>
                <a:cs typeface="+mn-cs"/>
              </a:defRPr>
            </a:lvl8pPr>
            <a:lvl9pPr marL="5376306" indent="0" algn="l" defTabSz="1344077" rtl="0" eaLnBrk="1" latinLnBrk="0" hangingPunct="1">
              <a:lnSpc>
                <a:spcPct val="90000"/>
              </a:lnSpc>
              <a:spcBef>
                <a:spcPts val="735"/>
              </a:spcBef>
              <a:buFont typeface="Arial" panose="020B0604020202020204" pitchFamily="34" charset="0"/>
              <a:buNone/>
              <a:defRPr sz="2352" b="1" kern="1200">
                <a:solidFill>
                  <a:schemeClr val="tx1"/>
                </a:solidFill>
                <a:latin typeface="+mn-lt"/>
                <a:ea typeface="+mn-ea"/>
                <a:cs typeface="+mn-cs"/>
              </a:defRPr>
            </a:lvl9pPr>
          </a:lstStyle>
          <a:p>
            <a:pPr marL="457200" lvl="1" algn="ctr">
              <a:lnSpc>
                <a:spcPct val="150000"/>
              </a:lnSpc>
            </a:pPr>
            <a:r>
              <a:rPr lang="es-ES" sz="2400" b="0" dirty="0" smtClean="0">
                <a:solidFill>
                  <a:srgbClr val="9933FF"/>
                </a:solidFill>
                <a:latin typeface="Segoe UI Semibold" panose="020B0702040204020203" pitchFamily="34" charset="0"/>
                <a:cs typeface="Segoe UI Semibold" panose="020B0702040204020203" pitchFamily="34" charset="0"/>
              </a:rPr>
              <a:t>Solución propuesta</a:t>
            </a:r>
            <a:r>
              <a:rPr lang="es-ES" sz="2400" b="0" dirty="0" smtClean="0">
                <a:latin typeface="Segoe UI Light" panose="020B0502040204020203" pitchFamily="34" charset="0"/>
                <a:cs typeface="Segoe UI Light" panose="020B0502040204020203" pitchFamily="34" charset="0"/>
              </a:rPr>
              <a:t> para resolver el caso del caudal variable:</a:t>
            </a:r>
            <a:endParaRPr lang="es-ES" sz="2400" b="0" dirty="0">
              <a:latin typeface="Segoe UI Light" panose="020B0502040204020203" pitchFamily="34" charset="0"/>
              <a:cs typeface="Segoe UI Light" panose="020B0502040204020203" pitchFamily="34" charset="0"/>
            </a:endParaRPr>
          </a:p>
        </p:txBody>
      </p:sp>
      <p:cxnSp>
        <p:nvCxnSpPr>
          <p:cNvPr id="66" name="Conector recto 65"/>
          <p:cNvCxnSpPr/>
          <p:nvPr/>
        </p:nvCxnSpPr>
        <p:spPr>
          <a:xfrm>
            <a:off x="653143" y="915914"/>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Marcador de número de diapositiva 62"/>
          <p:cNvSpPr>
            <a:spLocks noGrp="1"/>
          </p:cNvSpPr>
          <p:nvPr>
            <p:ph type="sldNum" sz="quarter" idx="12"/>
          </p:nvPr>
        </p:nvSpPr>
        <p:spPr/>
        <p:txBody>
          <a:bodyPr/>
          <a:lstStyle/>
          <a:p>
            <a:fld id="{4947A44E-E405-4387-BB11-0B902EE3D3FB}" type="slidenum">
              <a:rPr lang="en-GB" smtClean="0"/>
              <a:t>39</a:t>
            </a:fld>
            <a:endParaRPr lang="en-GB" dirty="0"/>
          </a:p>
        </p:txBody>
      </p:sp>
      <p:cxnSp>
        <p:nvCxnSpPr>
          <p:cNvPr id="80" name="Conector recto 79"/>
          <p:cNvCxnSpPr/>
          <p:nvPr/>
        </p:nvCxnSpPr>
        <p:spPr>
          <a:xfrm>
            <a:off x="3544764" y="3912928"/>
            <a:ext cx="476791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21836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 t="32203" r="-48" b="28030"/>
          <a:stretch/>
        </p:blipFill>
        <p:spPr>
          <a:xfrm>
            <a:off x="0" y="0"/>
            <a:ext cx="12192000" cy="6857999"/>
          </a:xfrm>
          <a:prstGeom prst="rect">
            <a:avLst/>
          </a:prstGeom>
        </p:spPr>
      </p:pic>
      <p:sp>
        <p:nvSpPr>
          <p:cNvPr id="4" name="Rectángulo 3"/>
          <p:cNvSpPr/>
          <p:nvPr/>
        </p:nvSpPr>
        <p:spPr>
          <a:xfrm>
            <a:off x="0" y="1901371"/>
            <a:ext cx="12192000" cy="2219868"/>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1451428" y="2321004"/>
            <a:ext cx="9289144" cy="1107996"/>
          </a:xfrm>
          <a:prstGeom prst="rect">
            <a:avLst/>
          </a:prstGeom>
          <a:noFill/>
        </p:spPr>
        <p:txBody>
          <a:bodyPr wrap="square" rtlCol="0" anchor="ctr">
            <a:spAutoFit/>
          </a:bodyPr>
          <a:lstStyle/>
          <a:p>
            <a:pPr algn="ctr"/>
            <a:r>
              <a:rPr lang="es-ES" sz="6600" dirty="0" smtClean="0">
                <a:solidFill>
                  <a:schemeClr val="bg1"/>
                </a:solidFill>
                <a:latin typeface="+mj-lt"/>
                <a:ea typeface="+mj-ea"/>
                <a:cs typeface="+mj-cs"/>
              </a:rPr>
              <a:t>1. Introducción</a:t>
            </a:r>
            <a:endParaRPr lang="en-GB" sz="6600" dirty="0">
              <a:solidFill>
                <a:schemeClr val="bg1"/>
              </a:solidFill>
              <a:latin typeface="+mj-lt"/>
              <a:ea typeface="+mj-ea"/>
              <a:cs typeface="+mj-cs"/>
            </a:endParaRPr>
          </a:p>
        </p:txBody>
      </p:sp>
      <p:sp>
        <p:nvSpPr>
          <p:cNvPr id="2" name="Marcador de número de diapositiva 1"/>
          <p:cNvSpPr>
            <a:spLocks noGrp="1"/>
          </p:cNvSpPr>
          <p:nvPr>
            <p:ph type="sldNum" sz="quarter" idx="12"/>
          </p:nvPr>
        </p:nvSpPr>
        <p:spPr/>
        <p:txBody>
          <a:bodyPr/>
          <a:lstStyle/>
          <a:p>
            <a:fld id="{4947A44E-E405-4387-BB11-0B902EE3D3FB}" type="slidenum">
              <a:rPr lang="en-GB" smtClean="0"/>
              <a:t>4</a:t>
            </a:fld>
            <a:endParaRPr lang="en-GB" dirty="0"/>
          </a:p>
        </p:txBody>
      </p:sp>
    </p:spTree>
    <p:extLst>
      <p:ext uri="{BB962C8B-B14F-4D97-AF65-F5344CB8AC3E}">
        <p14:creationId xmlns:p14="http://schemas.microsoft.com/office/powerpoint/2010/main" val="300864461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38200" y="-99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smtClean="0">
                <a:solidFill>
                  <a:srgbClr val="AA70DA"/>
                </a:solidFill>
              </a:rPr>
              <a:t>3. Metodología. </a:t>
            </a:r>
            <a:r>
              <a:rPr lang="es-ES" sz="2400" dirty="0" smtClean="0">
                <a:solidFill>
                  <a:srgbClr val="AA70DA"/>
                </a:solidFill>
              </a:rPr>
              <a:t>Demanda Variable</a:t>
            </a:r>
            <a:endParaRPr lang="en-GB" sz="2400" dirty="0">
              <a:solidFill>
                <a:srgbClr val="AA70DA"/>
              </a:solidFill>
            </a:endParaRPr>
          </a:p>
        </p:txBody>
      </p:sp>
      <p:sp>
        <p:nvSpPr>
          <p:cNvPr id="4" name="Marcador de texto 2"/>
          <p:cNvSpPr txBox="1">
            <a:spLocks/>
          </p:cNvSpPr>
          <p:nvPr/>
        </p:nvSpPr>
        <p:spPr>
          <a:xfrm>
            <a:off x="382180" y="1296779"/>
            <a:ext cx="5787064" cy="702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s-ES" sz="2000" dirty="0" smtClean="0">
                <a:solidFill>
                  <a:srgbClr val="9933FF"/>
                </a:solidFill>
                <a:latin typeface="Segoe UI Semibold" panose="020B0702040204020203" pitchFamily="34" charset="0"/>
                <a:cs typeface="Segoe UI Semibold" panose="020B0702040204020203" pitchFamily="34" charset="0"/>
              </a:rPr>
              <a:t>Método del Caudal equivalente</a:t>
            </a:r>
            <a:endParaRPr lang="es-ES" sz="2000" dirty="0">
              <a:solidFill>
                <a:srgbClr val="9933FF"/>
              </a:solidFill>
              <a:latin typeface="Segoe UI Semibold" panose="020B0702040204020203" pitchFamily="34" charset="0"/>
              <a:cs typeface="Segoe UI Semibold" panose="020B0702040204020203" pitchFamily="34" charset="0"/>
            </a:endParaRPr>
          </a:p>
        </p:txBody>
      </p:sp>
      <p:sp>
        <p:nvSpPr>
          <p:cNvPr id="5" name="Marcador de contenido 6"/>
          <p:cNvSpPr txBox="1">
            <a:spLocks/>
          </p:cNvSpPr>
          <p:nvPr/>
        </p:nvSpPr>
        <p:spPr>
          <a:xfrm>
            <a:off x="298674" y="1818795"/>
            <a:ext cx="5522132" cy="4748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Font typeface="Arial" panose="020B0604020202020204" pitchFamily="34" charset="0"/>
              <a:buNone/>
            </a:pPr>
            <a:r>
              <a:rPr lang="es-ES_tradnl" sz="1800" dirty="0" smtClean="0">
                <a:latin typeface="Segoe UI Light" panose="020B0502040204020203" pitchFamily="34" charset="0"/>
                <a:cs typeface="Segoe UI Light" panose="020B0502040204020203" pitchFamily="34" charset="0"/>
              </a:rPr>
              <a:t>Caudal teórico que se fuese bombeado </a:t>
            </a:r>
            <a:r>
              <a:rPr lang="es-ES_tradnl" sz="1800" dirty="0">
                <a:latin typeface="Segoe UI Light" panose="020B0502040204020203" pitchFamily="34" charset="0"/>
                <a:cs typeface="Segoe UI Light" panose="020B0502040204020203" pitchFamily="34" charset="0"/>
              </a:rPr>
              <a:t>de forma constante</a:t>
            </a:r>
            <a:r>
              <a:rPr lang="es-ES_tradnl" sz="1800" dirty="0" smtClean="0">
                <a:latin typeface="Segoe UI Light" panose="020B0502040204020203" pitchFamily="34" charset="0"/>
                <a:cs typeface="Segoe UI Light" panose="020B0502040204020203" pitchFamily="34" charset="0"/>
              </a:rPr>
              <a:t> supondría el </a:t>
            </a:r>
            <a:r>
              <a:rPr lang="es-ES_tradnl" sz="1800" dirty="0">
                <a:solidFill>
                  <a:srgbClr val="CC0099"/>
                </a:solidFill>
                <a:latin typeface="Segoe UI Semibold" panose="020B0702040204020203" pitchFamily="34" charset="0"/>
                <a:cs typeface="Segoe UI Semibold" panose="020B0702040204020203" pitchFamily="34" charset="0"/>
              </a:rPr>
              <a:t>mismo coste energético</a:t>
            </a:r>
            <a:r>
              <a:rPr lang="es-ES_tradnl" sz="1800" dirty="0">
                <a:latin typeface="Segoe UI Light" panose="020B0502040204020203" pitchFamily="34" charset="0"/>
                <a:cs typeface="Segoe UI Light" panose="020B0502040204020203" pitchFamily="34" charset="0"/>
              </a:rPr>
              <a:t> que el </a:t>
            </a:r>
            <a:r>
              <a:rPr lang="es-ES_tradnl" sz="1800" dirty="0" smtClean="0">
                <a:latin typeface="Segoe UI Light" panose="020B0502040204020203" pitchFamily="34" charset="0"/>
                <a:cs typeface="Segoe UI Light" panose="020B0502040204020203" pitchFamily="34" charset="0"/>
              </a:rPr>
              <a:t>coste del régimen </a:t>
            </a:r>
            <a:r>
              <a:rPr lang="es-ES_tradnl" sz="1800" dirty="0">
                <a:latin typeface="Segoe UI Light" panose="020B0502040204020203" pitchFamily="34" charset="0"/>
                <a:cs typeface="Segoe UI Light" panose="020B0502040204020203" pitchFamily="34" charset="0"/>
              </a:rPr>
              <a:t>de caudales variables </a:t>
            </a:r>
            <a:r>
              <a:rPr lang="es-ES_tradnl" sz="1800" dirty="0" err="1" smtClean="0">
                <a:latin typeface="Segoe UI Light" panose="020B0502040204020203" pitchFamily="34" charset="0"/>
                <a:cs typeface="Segoe UI Light" panose="020B0502040204020203" pitchFamily="34" charset="0"/>
              </a:rPr>
              <a:t>qi</a:t>
            </a:r>
            <a:endParaRPr lang="es-ES_tradnl" sz="1800" dirty="0" smtClean="0">
              <a:latin typeface="Segoe UI Light" panose="020B0502040204020203" pitchFamily="34" charset="0"/>
              <a:cs typeface="Segoe UI Light" panose="020B0502040204020203" pitchFamily="34" charset="0"/>
            </a:endParaRPr>
          </a:p>
          <a:p>
            <a:pPr marL="457200" lvl="1" indent="0">
              <a:lnSpc>
                <a:spcPct val="150000"/>
              </a:lnSpc>
              <a:buFont typeface="Arial" panose="020B0604020202020204" pitchFamily="34" charset="0"/>
              <a:buNone/>
            </a:pPr>
            <a:endParaRPr lang="es-ES" sz="1800" dirty="0">
              <a:latin typeface="Segoe UI Light" panose="020B0502040204020203" pitchFamily="34" charset="0"/>
              <a:cs typeface="Segoe UI Light" panose="020B0502040204020203" pitchFamily="34" charset="0"/>
            </a:endParaRPr>
          </a:p>
        </p:txBody>
      </p:sp>
      <p:cxnSp>
        <p:nvCxnSpPr>
          <p:cNvPr id="66" name="Conector recto 65"/>
          <p:cNvCxnSpPr/>
          <p:nvPr/>
        </p:nvCxnSpPr>
        <p:spPr>
          <a:xfrm>
            <a:off x="653143" y="915914"/>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1" name="Grupo 60"/>
          <p:cNvGrpSpPr/>
          <p:nvPr/>
        </p:nvGrpSpPr>
        <p:grpSpPr>
          <a:xfrm>
            <a:off x="376807" y="2915880"/>
            <a:ext cx="5313354" cy="2734418"/>
            <a:chOff x="249968" y="2965907"/>
            <a:chExt cx="5313354" cy="2734418"/>
          </a:xfrm>
        </p:grpSpPr>
        <p:sp>
          <p:nvSpPr>
            <p:cNvPr id="62" name="Rectángulo 61"/>
            <p:cNvSpPr/>
            <p:nvPr/>
          </p:nvSpPr>
          <p:spPr>
            <a:xfrm>
              <a:off x="302480" y="2978642"/>
              <a:ext cx="5260842" cy="2721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upo 58"/>
            <p:cNvGrpSpPr/>
            <p:nvPr/>
          </p:nvGrpSpPr>
          <p:grpSpPr>
            <a:xfrm>
              <a:off x="249968" y="2965907"/>
              <a:ext cx="5261838" cy="2682902"/>
              <a:chOff x="560965" y="3780916"/>
              <a:chExt cx="5261838" cy="2682902"/>
            </a:xfrm>
          </p:grpSpPr>
          <p:grpSp>
            <p:nvGrpSpPr>
              <p:cNvPr id="9" name="Grupo 8"/>
              <p:cNvGrpSpPr/>
              <p:nvPr/>
            </p:nvGrpSpPr>
            <p:grpSpPr>
              <a:xfrm>
                <a:off x="1644137" y="4497484"/>
                <a:ext cx="3280309" cy="1710337"/>
                <a:chOff x="2133600" y="1572388"/>
                <a:chExt cx="2960688" cy="1809778"/>
              </a:xfrm>
            </p:grpSpPr>
            <p:cxnSp>
              <p:nvCxnSpPr>
                <p:cNvPr id="10" name="Conector recto 9"/>
                <p:cNvCxnSpPr/>
                <p:nvPr/>
              </p:nvCxnSpPr>
              <p:spPr>
                <a:xfrm>
                  <a:off x="2402681"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3209925"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2133600"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2671762"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4555331"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941638" y="157238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824412"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479006"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748087"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4017963"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4286250" y="1575946"/>
                  <a:ext cx="0" cy="1800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4286250"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094288"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Conector recto de flecha 22"/>
              <p:cNvCxnSpPr/>
              <p:nvPr/>
            </p:nvCxnSpPr>
            <p:spPr>
              <a:xfrm flipV="1">
                <a:off x="1469419" y="4398411"/>
                <a:ext cx="0" cy="173035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1469419" y="6127566"/>
                <a:ext cx="3969053" cy="1204"/>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1502579" y="6156041"/>
                <a:ext cx="4320224" cy="307777"/>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400" dirty="0" smtClean="0">
                    <a:solidFill>
                      <a:schemeClr val="accent1">
                        <a:lumMod val="75000"/>
                      </a:schemeClr>
                    </a:solidFill>
                  </a:rPr>
                  <a:t>t1    t2    t3…            ….</a:t>
                </a:r>
                <a:r>
                  <a:rPr lang="en-US" sz="1400" dirty="0" err="1" smtClean="0">
                    <a:solidFill>
                      <a:schemeClr val="accent1">
                        <a:lumMod val="75000"/>
                      </a:schemeClr>
                    </a:solidFill>
                  </a:rPr>
                  <a:t>tk</a:t>
                </a:r>
                <a:r>
                  <a:rPr lang="en-US" sz="1400" dirty="0" smtClean="0">
                    <a:solidFill>
                      <a:schemeClr val="accent1">
                        <a:lumMod val="75000"/>
                      </a:schemeClr>
                    </a:solidFill>
                  </a:rPr>
                  <a:t>…                     …</a:t>
                </a:r>
                <a:r>
                  <a:rPr lang="en-US" sz="1400" dirty="0" err="1" smtClean="0">
                    <a:solidFill>
                      <a:schemeClr val="accent1">
                        <a:lumMod val="75000"/>
                      </a:schemeClr>
                    </a:solidFill>
                  </a:rPr>
                  <a:t>tn</a:t>
                </a:r>
                <a:endParaRPr lang="en-US" sz="1400" dirty="0">
                  <a:solidFill>
                    <a:schemeClr val="accent1">
                      <a:lumMod val="75000"/>
                    </a:schemeClr>
                  </a:solidFill>
                </a:endParaRPr>
              </a:p>
            </p:txBody>
          </p:sp>
          <p:sp>
            <p:nvSpPr>
              <p:cNvPr id="26" name="Forma libre 25"/>
              <p:cNvSpPr/>
              <p:nvPr/>
            </p:nvSpPr>
            <p:spPr>
              <a:xfrm>
                <a:off x="1651758" y="4601116"/>
                <a:ext cx="3343276" cy="1375645"/>
              </a:xfrm>
              <a:custGeom>
                <a:avLst/>
                <a:gdLst>
                  <a:gd name="connsiteX0" fmla="*/ 0 w 3154680"/>
                  <a:gd name="connsiteY0" fmla="*/ 1013151 h 1017196"/>
                  <a:gd name="connsiteX1" fmla="*/ 259080 w 3154680"/>
                  <a:gd name="connsiteY1" fmla="*/ 1013151 h 1017196"/>
                  <a:gd name="connsiteX2" fmla="*/ 541020 w 3154680"/>
                  <a:gd name="connsiteY2" fmla="*/ 1013151 h 1017196"/>
                  <a:gd name="connsiteX3" fmla="*/ 807720 w 3154680"/>
                  <a:gd name="connsiteY3" fmla="*/ 1005531 h 1017196"/>
                  <a:gd name="connsiteX4" fmla="*/ 1066800 w 3154680"/>
                  <a:gd name="connsiteY4" fmla="*/ 883611 h 1017196"/>
                  <a:gd name="connsiteX5" fmla="*/ 1348740 w 3154680"/>
                  <a:gd name="connsiteY5" fmla="*/ 403551 h 1017196"/>
                  <a:gd name="connsiteX6" fmla="*/ 1607820 w 3154680"/>
                  <a:gd name="connsiteY6" fmla="*/ 22551 h 1017196"/>
                  <a:gd name="connsiteX7" fmla="*/ 1874520 w 3154680"/>
                  <a:gd name="connsiteY7" fmla="*/ 91131 h 1017196"/>
                  <a:gd name="connsiteX8" fmla="*/ 2148840 w 3154680"/>
                  <a:gd name="connsiteY8" fmla="*/ 479751 h 1017196"/>
                  <a:gd name="connsiteX9" fmla="*/ 2415540 w 3154680"/>
                  <a:gd name="connsiteY9" fmla="*/ 799791 h 1017196"/>
                  <a:gd name="connsiteX10" fmla="*/ 2682240 w 3154680"/>
                  <a:gd name="connsiteY10" fmla="*/ 959811 h 1017196"/>
                  <a:gd name="connsiteX11" fmla="*/ 2964180 w 3154680"/>
                  <a:gd name="connsiteY11" fmla="*/ 990291 h 1017196"/>
                  <a:gd name="connsiteX12" fmla="*/ 3154680 w 3154680"/>
                  <a:gd name="connsiteY12" fmla="*/ 990291 h 101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4680" h="1017196">
                    <a:moveTo>
                      <a:pt x="0" y="1013151"/>
                    </a:moveTo>
                    <a:lnTo>
                      <a:pt x="259080" y="1013151"/>
                    </a:lnTo>
                    <a:lnTo>
                      <a:pt x="541020" y="1013151"/>
                    </a:lnTo>
                    <a:cubicBezTo>
                      <a:pt x="632460" y="1011881"/>
                      <a:pt x="720090" y="1027121"/>
                      <a:pt x="807720" y="1005531"/>
                    </a:cubicBezTo>
                    <a:cubicBezTo>
                      <a:pt x="895350" y="983941"/>
                      <a:pt x="976630" y="983941"/>
                      <a:pt x="1066800" y="883611"/>
                    </a:cubicBezTo>
                    <a:cubicBezTo>
                      <a:pt x="1156970" y="783281"/>
                      <a:pt x="1258570" y="547061"/>
                      <a:pt x="1348740" y="403551"/>
                    </a:cubicBezTo>
                    <a:cubicBezTo>
                      <a:pt x="1438910" y="260041"/>
                      <a:pt x="1520190" y="74621"/>
                      <a:pt x="1607820" y="22551"/>
                    </a:cubicBezTo>
                    <a:cubicBezTo>
                      <a:pt x="1695450" y="-29519"/>
                      <a:pt x="1784350" y="14931"/>
                      <a:pt x="1874520" y="91131"/>
                    </a:cubicBezTo>
                    <a:cubicBezTo>
                      <a:pt x="1964690" y="167331"/>
                      <a:pt x="2058670" y="361641"/>
                      <a:pt x="2148840" y="479751"/>
                    </a:cubicBezTo>
                    <a:cubicBezTo>
                      <a:pt x="2239010" y="597861"/>
                      <a:pt x="2326640" y="719781"/>
                      <a:pt x="2415540" y="799791"/>
                    </a:cubicBezTo>
                    <a:cubicBezTo>
                      <a:pt x="2504440" y="879801"/>
                      <a:pt x="2590800" y="928061"/>
                      <a:pt x="2682240" y="959811"/>
                    </a:cubicBezTo>
                    <a:cubicBezTo>
                      <a:pt x="2773680" y="991561"/>
                      <a:pt x="2885440" y="985211"/>
                      <a:pt x="2964180" y="990291"/>
                    </a:cubicBezTo>
                    <a:cubicBezTo>
                      <a:pt x="3042920" y="995371"/>
                      <a:pt x="3039110" y="997911"/>
                      <a:pt x="3154680" y="990291"/>
                    </a:cubicBezTo>
                  </a:path>
                </a:pathLst>
              </a:custGeom>
              <a:noFill/>
              <a:ln w="28575">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27" name="Conector recto 26"/>
              <p:cNvCxnSpPr/>
              <p:nvPr/>
            </p:nvCxnSpPr>
            <p:spPr>
              <a:xfrm>
                <a:off x="1644138" y="5579016"/>
                <a:ext cx="328030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5471477" y="5930823"/>
                <a:ext cx="246034"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chemeClr val="bg1">
                        <a:lumMod val="50000"/>
                      </a:schemeClr>
                    </a:solidFill>
                  </a:rPr>
                  <a:t>t</a:t>
                </a:r>
                <a:endParaRPr lang="en-US" sz="1600" dirty="0">
                  <a:solidFill>
                    <a:schemeClr val="bg1">
                      <a:lumMod val="50000"/>
                    </a:schemeClr>
                  </a:solidFill>
                </a:endParaRPr>
              </a:p>
            </p:txBody>
          </p:sp>
          <p:sp>
            <p:nvSpPr>
              <p:cNvPr id="29" name="CuadroTexto 28"/>
              <p:cNvSpPr txBox="1"/>
              <p:nvPr/>
            </p:nvSpPr>
            <p:spPr>
              <a:xfrm>
                <a:off x="560965" y="4266601"/>
                <a:ext cx="1031711" cy="73866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chemeClr val="bg1">
                        <a:lumMod val="50000"/>
                      </a:schemeClr>
                    </a:solidFill>
                  </a:rPr>
                  <a:t>Coste  Energía </a:t>
                </a:r>
              </a:p>
              <a:p>
                <a:r>
                  <a:rPr lang="es-ES" sz="1400" dirty="0" smtClean="0">
                    <a:solidFill>
                      <a:schemeClr val="bg1">
                        <a:lumMod val="50000"/>
                      </a:schemeClr>
                    </a:solidFill>
                  </a:rPr>
                  <a:t>Anual</a:t>
                </a:r>
                <a:endParaRPr lang="es-ES" sz="1400" dirty="0">
                  <a:solidFill>
                    <a:schemeClr val="bg1">
                      <a:lumMod val="50000"/>
                    </a:schemeClr>
                  </a:solidFill>
                </a:endParaRPr>
              </a:p>
            </p:txBody>
          </p:sp>
          <p:sp>
            <p:nvSpPr>
              <p:cNvPr id="30" name="CuadroTexto 29"/>
              <p:cNvSpPr txBox="1"/>
              <p:nvPr/>
            </p:nvSpPr>
            <p:spPr>
              <a:xfrm>
                <a:off x="1617470" y="4900816"/>
                <a:ext cx="1253477" cy="523220"/>
              </a:xfrm>
              <a:prstGeom prst="rect">
                <a:avLst/>
              </a:prstGeom>
              <a:solidFill>
                <a:schemeClr val="bg1">
                  <a:alpha val="0"/>
                </a:schemeClr>
              </a:solid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7030A0"/>
                    </a:solidFill>
                  </a:rPr>
                  <a:t>Caudal Equivalente</a:t>
                </a:r>
                <a:endParaRPr lang="es-ES" sz="1400" dirty="0">
                  <a:solidFill>
                    <a:srgbClr val="7030A0"/>
                  </a:solidFill>
                </a:endParaRPr>
              </a:p>
            </p:txBody>
          </p:sp>
          <p:sp>
            <p:nvSpPr>
              <p:cNvPr id="31" name="CuadroTexto 30"/>
              <p:cNvSpPr txBox="1"/>
              <p:nvPr/>
            </p:nvSpPr>
            <p:spPr>
              <a:xfrm>
                <a:off x="3619373" y="4561448"/>
                <a:ext cx="1399375" cy="523220"/>
              </a:xfrm>
              <a:prstGeom prst="rect">
                <a:avLst/>
              </a:prstGeom>
              <a:solidFill>
                <a:schemeClr val="bg1">
                  <a:alpha val="0"/>
                </a:schemeClr>
              </a:solid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00B3F2"/>
                    </a:solidFill>
                  </a:rPr>
                  <a:t>Distribución real</a:t>
                </a:r>
                <a:endParaRPr lang="es-ES" sz="1400" dirty="0">
                  <a:solidFill>
                    <a:srgbClr val="00B3F2"/>
                  </a:solidFill>
                </a:endParaRPr>
              </a:p>
            </p:txBody>
          </p:sp>
          <p:sp>
            <p:nvSpPr>
              <p:cNvPr id="32" name="CuadroTexto 31"/>
              <p:cNvSpPr txBox="1"/>
              <p:nvPr/>
            </p:nvSpPr>
            <p:spPr>
              <a:xfrm>
                <a:off x="1425259" y="3780916"/>
                <a:ext cx="3737267" cy="523220"/>
              </a:xfrm>
              <a:prstGeom prst="rect">
                <a:avLst/>
              </a:prstGeom>
              <a:no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00B3F2"/>
                    </a:solidFill>
                  </a:rPr>
                  <a:t>Coste energético distribución real </a:t>
                </a:r>
                <a:r>
                  <a:rPr lang="es-ES" sz="1400" dirty="0" smtClean="0">
                    <a:solidFill>
                      <a:schemeClr val="bg1">
                        <a:lumMod val="50000"/>
                      </a:schemeClr>
                    </a:solidFill>
                  </a:rPr>
                  <a:t>=</a:t>
                </a:r>
                <a:r>
                  <a:rPr lang="es-ES" sz="1400" dirty="0" smtClean="0">
                    <a:solidFill>
                      <a:srgbClr val="00B3F2"/>
                    </a:solidFill>
                  </a:rPr>
                  <a:t> </a:t>
                </a:r>
              </a:p>
              <a:p>
                <a:r>
                  <a:rPr lang="es-ES" sz="1400" dirty="0" smtClean="0">
                    <a:solidFill>
                      <a:srgbClr val="7030A0"/>
                    </a:solidFill>
                  </a:rPr>
                  <a:t>Coste energético distribución equivalente</a:t>
                </a:r>
                <a:endParaRPr lang="es-ES" sz="1400" dirty="0">
                  <a:solidFill>
                    <a:srgbClr val="7030A0"/>
                  </a:solidFill>
                </a:endParaRPr>
              </a:p>
            </p:txBody>
          </p:sp>
          <p:sp>
            <p:nvSpPr>
              <p:cNvPr id="33" name="CuadroTexto 32"/>
              <p:cNvSpPr txBox="1"/>
              <p:nvPr/>
            </p:nvSpPr>
            <p:spPr>
              <a:xfrm>
                <a:off x="653143" y="5417098"/>
                <a:ext cx="661141"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rgbClr val="7030A0"/>
                    </a:solidFill>
                  </a:rPr>
                  <a:t>q </a:t>
                </a:r>
                <a:r>
                  <a:rPr lang="en-US" sz="1600" baseline="-25000" dirty="0" err="1" smtClean="0">
                    <a:solidFill>
                      <a:srgbClr val="7030A0"/>
                    </a:solidFill>
                  </a:rPr>
                  <a:t>eq</a:t>
                </a:r>
                <a:endParaRPr lang="en-US" sz="1600" baseline="-25000" dirty="0">
                  <a:solidFill>
                    <a:srgbClr val="7030A0"/>
                  </a:solidFill>
                </a:endParaRPr>
              </a:p>
            </p:txBody>
          </p:sp>
          <p:sp>
            <p:nvSpPr>
              <p:cNvPr id="34" name="Flecha derecha 33"/>
              <p:cNvSpPr/>
              <p:nvPr/>
            </p:nvSpPr>
            <p:spPr>
              <a:xfrm>
                <a:off x="1260887" y="5505356"/>
                <a:ext cx="268027" cy="169691"/>
              </a:xfrm>
              <a:prstGeom prst="rightArrow">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5" name="Elipse 34"/>
              <p:cNvSpPr/>
              <p:nvPr/>
            </p:nvSpPr>
            <p:spPr>
              <a:xfrm>
                <a:off x="3401500" y="4564830"/>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6" name="Elipse 35"/>
              <p:cNvSpPr/>
              <p:nvPr/>
            </p:nvSpPr>
            <p:spPr>
              <a:xfrm>
                <a:off x="3998557" y="5385274"/>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7" name="Elipse 36"/>
              <p:cNvSpPr/>
              <p:nvPr/>
            </p:nvSpPr>
            <p:spPr>
              <a:xfrm>
                <a:off x="3691642" y="4818189"/>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8" name="Elipse 37"/>
              <p:cNvSpPr/>
              <p:nvPr/>
            </p:nvSpPr>
            <p:spPr>
              <a:xfrm>
                <a:off x="4291306" y="5763947"/>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9" name="Elipse 38"/>
              <p:cNvSpPr/>
              <p:nvPr/>
            </p:nvSpPr>
            <p:spPr>
              <a:xfrm>
                <a:off x="4588555" y="5894823"/>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0" name="Elipse 39"/>
              <p:cNvSpPr/>
              <p:nvPr/>
            </p:nvSpPr>
            <p:spPr>
              <a:xfrm>
                <a:off x="4896118" y="590476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1" name="Elipse 40"/>
              <p:cNvSpPr/>
              <p:nvPr/>
            </p:nvSpPr>
            <p:spPr>
              <a:xfrm>
                <a:off x="3100549" y="5007979"/>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2" name="Elipse 41"/>
              <p:cNvSpPr/>
              <p:nvPr/>
            </p:nvSpPr>
            <p:spPr>
              <a:xfrm>
                <a:off x="2803299" y="5676312"/>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3" name="Elipse 42"/>
              <p:cNvSpPr/>
              <p:nvPr/>
            </p:nvSpPr>
            <p:spPr>
              <a:xfrm>
                <a:off x="2497146" y="5917608"/>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4" name="Elipse 43"/>
              <p:cNvSpPr/>
              <p:nvPr/>
            </p:nvSpPr>
            <p:spPr>
              <a:xfrm>
                <a:off x="2198715" y="593719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5" name="Elipse 44"/>
              <p:cNvSpPr/>
              <p:nvPr/>
            </p:nvSpPr>
            <p:spPr>
              <a:xfrm>
                <a:off x="1908166" y="593719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6" name="Elipse 45"/>
              <p:cNvSpPr/>
              <p:nvPr/>
            </p:nvSpPr>
            <p:spPr>
              <a:xfrm>
                <a:off x="1599201" y="5930823"/>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7" name="Elipse 46"/>
              <p:cNvSpPr/>
              <p:nvPr/>
            </p:nvSpPr>
            <p:spPr>
              <a:xfrm>
                <a:off x="1599201"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8" name="Elipse 47"/>
              <p:cNvSpPr/>
              <p:nvPr/>
            </p:nvSpPr>
            <p:spPr>
              <a:xfrm>
                <a:off x="1912052"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9" name="Elipse 48"/>
              <p:cNvSpPr/>
              <p:nvPr/>
            </p:nvSpPr>
            <p:spPr>
              <a:xfrm>
                <a:off x="2198272"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0" name="Elipse 49"/>
              <p:cNvSpPr/>
              <p:nvPr/>
            </p:nvSpPr>
            <p:spPr>
              <a:xfrm>
                <a:off x="2502710"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1" name="Elipse 50"/>
              <p:cNvSpPr/>
              <p:nvPr/>
            </p:nvSpPr>
            <p:spPr>
              <a:xfrm>
                <a:off x="2815561"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2" name="Elipse 51"/>
              <p:cNvSpPr/>
              <p:nvPr/>
            </p:nvSpPr>
            <p:spPr>
              <a:xfrm>
                <a:off x="3101781"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3" name="Elipse 52"/>
              <p:cNvSpPr/>
              <p:nvPr/>
            </p:nvSpPr>
            <p:spPr>
              <a:xfrm>
                <a:off x="3398208"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4" name="Elipse 53"/>
              <p:cNvSpPr/>
              <p:nvPr/>
            </p:nvSpPr>
            <p:spPr>
              <a:xfrm>
                <a:off x="3711059"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5" name="Elipse 54"/>
              <p:cNvSpPr/>
              <p:nvPr/>
            </p:nvSpPr>
            <p:spPr>
              <a:xfrm>
                <a:off x="3997279"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6" name="Elipse 55"/>
              <p:cNvSpPr/>
              <p:nvPr/>
            </p:nvSpPr>
            <p:spPr>
              <a:xfrm>
                <a:off x="4293016"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7" name="Elipse 56"/>
              <p:cNvSpPr/>
              <p:nvPr/>
            </p:nvSpPr>
            <p:spPr>
              <a:xfrm>
                <a:off x="4605867"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8" name="Elipse 57"/>
              <p:cNvSpPr/>
              <p:nvPr/>
            </p:nvSpPr>
            <p:spPr>
              <a:xfrm>
                <a:off x="4892087"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grpSp>
      <p:sp>
        <p:nvSpPr>
          <p:cNvPr id="63" name="Marcador de número de diapositiva 62"/>
          <p:cNvSpPr>
            <a:spLocks noGrp="1"/>
          </p:cNvSpPr>
          <p:nvPr>
            <p:ph type="sldNum" sz="quarter" idx="12"/>
          </p:nvPr>
        </p:nvSpPr>
        <p:spPr/>
        <p:txBody>
          <a:bodyPr/>
          <a:lstStyle/>
          <a:p>
            <a:fld id="{4947A44E-E405-4387-BB11-0B902EE3D3FB}" type="slidenum">
              <a:rPr lang="en-GB" smtClean="0"/>
              <a:t>40</a:t>
            </a:fld>
            <a:endParaRPr lang="en-GB" dirty="0"/>
          </a:p>
        </p:txBody>
      </p:sp>
      <p:sp>
        <p:nvSpPr>
          <p:cNvPr id="6" name="Forma libre 5"/>
          <p:cNvSpPr/>
          <p:nvPr/>
        </p:nvSpPr>
        <p:spPr>
          <a:xfrm>
            <a:off x="1420837" y="3727938"/>
            <a:ext cx="3348111" cy="1547447"/>
          </a:xfrm>
          <a:custGeom>
            <a:avLst/>
            <a:gdLst>
              <a:gd name="connsiteX0" fmla="*/ 0 w 3348111"/>
              <a:gd name="connsiteY0" fmla="*/ 1350499 h 1547447"/>
              <a:gd name="connsiteX1" fmla="*/ 956603 w 3348111"/>
              <a:gd name="connsiteY1" fmla="*/ 1364567 h 1547447"/>
              <a:gd name="connsiteX2" fmla="*/ 1195754 w 3348111"/>
              <a:gd name="connsiteY2" fmla="*/ 1181687 h 1547447"/>
              <a:gd name="connsiteX3" fmla="*/ 1547446 w 3348111"/>
              <a:gd name="connsiteY3" fmla="*/ 407964 h 1547447"/>
              <a:gd name="connsiteX4" fmla="*/ 1716258 w 3348111"/>
              <a:gd name="connsiteY4" fmla="*/ 42204 h 1547447"/>
              <a:gd name="connsiteX5" fmla="*/ 1842868 w 3348111"/>
              <a:gd name="connsiteY5" fmla="*/ 0 h 1547447"/>
              <a:gd name="connsiteX6" fmla="*/ 2025748 w 3348111"/>
              <a:gd name="connsiteY6" fmla="*/ 112542 h 1547447"/>
              <a:gd name="connsiteX7" fmla="*/ 2293034 w 3348111"/>
              <a:gd name="connsiteY7" fmla="*/ 590844 h 1547447"/>
              <a:gd name="connsiteX8" fmla="*/ 2686929 w 3348111"/>
              <a:gd name="connsiteY8" fmla="*/ 1181687 h 1547447"/>
              <a:gd name="connsiteX9" fmla="*/ 2926080 w 3348111"/>
              <a:gd name="connsiteY9" fmla="*/ 1322364 h 1547447"/>
              <a:gd name="connsiteX10" fmla="*/ 3334043 w 3348111"/>
              <a:gd name="connsiteY10" fmla="*/ 1350499 h 1547447"/>
              <a:gd name="connsiteX11" fmla="*/ 3348111 w 3348111"/>
              <a:gd name="connsiteY11" fmla="*/ 1547447 h 1547447"/>
              <a:gd name="connsiteX12" fmla="*/ 28135 w 3348111"/>
              <a:gd name="connsiteY12" fmla="*/ 1533379 h 1547447"/>
              <a:gd name="connsiteX13" fmla="*/ 0 w 3348111"/>
              <a:gd name="connsiteY13" fmla="*/ 1350499 h 1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8111" h="1547447">
                <a:moveTo>
                  <a:pt x="0" y="1350499"/>
                </a:moveTo>
                <a:lnTo>
                  <a:pt x="956603" y="1364567"/>
                </a:lnTo>
                <a:lnTo>
                  <a:pt x="1195754" y="1181687"/>
                </a:lnTo>
                <a:lnTo>
                  <a:pt x="1547446" y="407964"/>
                </a:lnTo>
                <a:lnTo>
                  <a:pt x="1716258" y="42204"/>
                </a:lnTo>
                <a:lnTo>
                  <a:pt x="1842868" y="0"/>
                </a:lnTo>
                <a:lnTo>
                  <a:pt x="2025748" y="112542"/>
                </a:lnTo>
                <a:lnTo>
                  <a:pt x="2293034" y="590844"/>
                </a:lnTo>
                <a:lnTo>
                  <a:pt x="2686929" y="1181687"/>
                </a:lnTo>
                <a:lnTo>
                  <a:pt x="2926080" y="1322364"/>
                </a:lnTo>
                <a:lnTo>
                  <a:pt x="3334043" y="1350499"/>
                </a:lnTo>
                <a:lnTo>
                  <a:pt x="3348111" y="1547447"/>
                </a:lnTo>
                <a:lnTo>
                  <a:pt x="28135" y="1533379"/>
                </a:lnTo>
                <a:lnTo>
                  <a:pt x="0" y="1350499"/>
                </a:lnTo>
                <a:close/>
              </a:path>
            </a:pathLst>
          </a:cu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6"/>
          <p:cNvSpPr/>
          <p:nvPr/>
        </p:nvSpPr>
        <p:spPr>
          <a:xfrm>
            <a:off x="1433312" y="4713980"/>
            <a:ext cx="3314648" cy="548550"/>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Conector recto 79"/>
          <p:cNvCxnSpPr/>
          <p:nvPr/>
        </p:nvCxnSpPr>
        <p:spPr>
          <a:xfrm>
            <a:off x="728993" y="1797775"/>
            <a:ext cx="476791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5956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ángulo 77"/>
          <p:cNvSpPr/>
          <p:nvPr/>
        </p:nvSpPr>
        <p:spPr>
          <a:xfrm>
            <a:off x="6111479" y="1843883"/>
            <a:ext cx="5880814" cy="1436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ítulo 1"/>
          <p:cNvSpPr txBox="1">
            <a:spLocks/>
          </p:cNvSpPr>
          <p:nvPr/>
        </p:nvSpPr>
        <p:spPr>
          <a:xfrm>
            <a:off x="838200" y="-99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smtClean="0">
                <a:solidFill>
                  <a:srgbClr val="AA70DA"/>
                </a:solidFill>
              </a:rPr>
              <a:t>3. Metodología. </a:t>
            </a:r>
            <a:r>
              <a:rPr lang="es-ES" sz="2400" dirty="0" smtClean="0">
                <a:solidFill>
                  <a:srgbClr val="AA70DA"/>
                </a:solidFill>
              </a:rPr>
              <a:t>Demanda Variable</a:t>
            </a:r>
            <a:endParaRPr lang="en-GB" sz="2400" dirty="0">
              <a:solidFill>
                <a:srgbClr val="AA70DA"/>
              </a:solidFill>
            </a:endParaRPr>
          </a:p>
        </p:txBody>
      </p:sp>
      <p:sp>
        <p:nvSpPr>
          <p:cNvPr id="4" name="Marcador de texto 2"/>
          <p:cNvSpPr txBox="1">
            <a:spLocks/>
          </p:cNvSpPr>
          <p:nvPr/>
        </p:nvSpPr>
        <p:spPr>
          <a:xfrm>
            <a:off x="382180" y="1296779"/>
            <a:ext cx="5787064" cy="702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s-ES" sz="2000" dirty="0">
                <a:solidFill>
                  <a:srgbClr val="9933FF"/>
                </a:solidFill>
                <a:latin typeface="Segoe UI Semibold" panose="020B0702040204020203" pitchFamily="34" charset="0"/>
                <a:cs typeface="Segoe UI Semibold" panose="020B0702040204020203" pitchFamily="34" charset="0"/>
              </a:rPr>
              <a:t>Método del Caudal </a:t>
            </a:r>
            <a:r>
              <a:rPr lang="es-ES" sz="2000" dirty="0" smtClean="0">
                <a:solidFill>
                  <a:srgbClr val="9933FF"/>
                </a:solidFill>
                <a:latin typeface="Segoe UI Semibold" panose="020B0702040204020203" pitchFamily="34" charset="0"/>
                <a:cs typeface="Segoe UI Semibold" panose="020B0702040204020203" pitchFamily="34" charset="0"/>
              </a:rPr>
              <a:t>equivalente</a:t>
            </a:r>
            <a:endParaRPr lang="es-ES" sz="2000" dirty="0">
              <a:solidFill>
                <a:srgbClr val="9933FF"/>
              </a:solidFill>
              <a:latin typeface="Segoe UI Semibold" panose="020B0702040204020203" pitchFamily="34" charset="0"/>
              <a:cs typeface="Segoe UI Semibold" panose="020B0702040204020203" pitchFamily="34" charset="0"/>
            </a:endParaRPr>
          </a:p>
        </p:txBody>
      </p:sp>
      <p:sp>
        <p:nvSpPr>
          <p:cNvPr id="5" name="Marcador de contenido 6"/>
          <p:cNvSpPr txBox="1">
            <a:spLocks/>
          </p:cNvSpPr>
          <p:nvPr/>
        </p:nvSpPr>
        <p:spPr>
          <a:xfrm>
            <a:off x="298674" y="1818795"/>
            <a:ext cx="5522132" cy="4748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Font typeface="Arial" panose="020B0604020202020204" pitchFamily="34" charset="0"/>
              <a:buNone/>
            </a:pPr>
            <a:r>
              <a:rPr lang="es-ES_tradnl" sz="1800" dirty="0" smtClean="0">
                <a:latin typeface="Segoe UI Light" panose="020B0502040204020203" pitchFamily="34" charset="0"/>
                <a:cs typeface="Segoe UI Light" panose="020B0502040204020203" pitchFamily="34" charset="0"/>
              </a:rPr>
              <a:t>Caudal teórico que se fuese bombeado </a:t>
            </a:r>
            <a:r>
              <a:rPr lang="es-ES_tradnl" sz="1800" dirty="0">
                <a:latin typeface="Segoe UI Light" panose="020B0502040204020203" pitchFamily="34" charset="0"/>
                <a:cs typeface="Segoe UI Light" panose="020B0502040204020203" pitchFamily="34" charset="0"/>
              </a:rPr>
              <a:t>de forma constante</a:t>
            </a:r>
            <a:r>
              <a:rPr lang="es-ES_tradnl" sz="1800" dirty="0" smtClean="0">
                <a:latin typeface="Segoe UI Light" panose="020B0502040204020203" pitchFamily="34" charset="0"/>
                <a:cs typeface="Segoe UI Light" panose="020B0502040204020203" pitchFamily="34" charset="0"/>
              </a:rPr>
              <a:t> supondría el </a:t>
            </a:r>
            <a:r>
              <a:rPr lang="es-ES_tradnl" sz="1800" dirty="0">
                <a:solidFill>
                  <a:srgbClr val="CC0099"/>
                </a:solidFill>
                <a:latin typeface="Segoe UI Semibold" panose="020B0702040204020203" pitchFamily="34" charset="0"/>
                <a:cs typeface="Segoe UI Semibold" panose="020B0702040204020203" pitchFamily="34" charset="0"/>
              </a:rPr>
              <a:t>mismo coste energético</a:t>
            </a:r>
            <a:r>
              <a:rPr lang="es-ES_tradnl" sz="1800" dirty="0">
                <a:latin typeface="Segoe UI Light" panose="020B0502040204020203" pitchFamily="34" charset="0"/>
                <a:cs typeface="Segoe UI Light" panose="020B0502040204020203" pitchFamily="34" charset="0"/>
              </a:rPr>
              <a:t> que el </a:t>
            </a:r>
            <a:r>
              <a:rPr lang="es-ES_tradnl" sz="1800" dirty="0" smtClean="0">
                <a:latin typeface="Segoe UI Light" panose="020B0502040204020203" pitchFamily="34" charset="0"/>
                <a:cs typeface="Segoe UI Light" panose="020B0502040204020203" pitchFamily="34" charset="0"/>
              </a:rPr>
              <a:t>coste del régimen </a:t>
            </a:r>
            <a:r>
              <a:rPr lang="es-ES_tradnl" sz="1800" dirty="0">
                <a:latin typeface="Segoe UI Light" panose="020B0502040204020203" pitchFamily="34" charset="0"/>
                <a:cs typeface="Segoe UI Light" panose="020B0502040204020203" pitchFamily="34" charset="0"/>
              </a:rPr>
              <a:t>de caudales variables </a:t>
            </a:r>
            <a:r>
              <a:rPr lang="es-ES_tradnl" sz="1800" dirty="0" err="1" smtClean="0">
                <a:latin typeface="Segoe UI Light" panose="020B0502040204020203" pitchFamily="34" charset="0"/>
                <a:cs typeface="Segoe UI Light" panose="020B0502040204020203" pitchFamily="34" charset="0"/>
              </a:rPr>
              <a:t>qi</a:t>
            </a:r>
            <a:endParaRPr lang="es-ES_tradnl" sz="1800" dirty="0" smtClean="0">
              <a:latin typeface="Segoe UI Light" panose="020B0502040204020203" pitchFamily="34" charset="0"/>
              <a:cs typeface="Segoe UI Light" panose="020B0502040204020203" pitchFamily="34" charset="0"/>
            </a:endParaRPr>
          </a:p>
          <a:p>
            <a:pPr marL="457200" lvl="1" indent="0">
              <a:lnSpc>
                <a:spcPct val="150000"/>
              </a:lnSpc>
              <a:buFont typeface="Arial" panose="020B0604020202020204" pitchFamily="34" charset="0"/>
              <a:buNone/>
            </a:pPr>
            <a:endParaRPr lang="es-ES" sz="1800" dirty="0">
              <a:latin typeface="Segoe UI Light" panose="020B0502040204020203" pitchFamily="34" charset="0"/>
              <a:cs typeface="Segoe UI Light" panose="020B0502040204020203" pitchFamily="34" charset="0"/>
            </a:endParaRPr>
          </a:p>
        </p:txBody>
      </p:sp>
      <p:cxnSp>
        <p:nvCxnSpPr>
          <p:cNvPr id="66" name="Conector recto 65"/>
          <p:cNvCxnSpPr/>
          <p:nvPr/>
        </p:nvCxnSpPr>
        <p:spPr>
          <a:xfrm>
            <a:off x="653143" y="915914"/>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1" name="Grupo 60"/>
          <p:cNvGrpSpPr/>
          <p:nvPr/>
        </p:nvGrpSpPr>
        <p:grpSpPr>
          <a:xfrm>
            <a:off x="376807" y="2928615"/>
            <a:ext cx="5313354" cy="2721683"/>
            <a:chOff x="249968" y="2978642"/>
            <a:chExt cx="5313354" cy="2721683"/>
          </a:xfrm>
        </p:grpSpPr>
        <p:sp>
          <p:nvSpPr>
            <p:cNvPr id="62" name="Rectángulo 61"/>
            <p:cNvSpPr/>
            <p:nvPr/>
          </p:nvSpPr>
          <p:spPr>
            <a:xfrm>
              <a:off x="302480" y="2978642"/>
              <a:ext cx="5260842" cy="2721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upo 58"/>
            <p:cNvGrpSpPr/>
            <p:nvPr/>
          </p:nvGrpSpPr>
          <p:grpSpPr>
            <a:xfrm>
              <a:off x="249968" y="3451592"/>
              <a:ext cx="5261838" cy="2197217"/>
              <a:chOff x="560965" y="4266601"/>
              <a:chExt cx="5261838" cy="2197217"/>
            </a:xfrm>
          </p:grpSpPr>
          <p:grpSp>
            <p:nvGrpSpPr>
              <p:cNvPr id="9" name="Grupo 8"/>
              <p:cNvGrpSpPr/>
              <p:nvPr/>
            </p:nvGrpSpPr>
            <p:grpSpPr>
              <a:xfrm>
                <a:off x="1644137" y="4497484"/>
                <a:ext cx="3280309" cy="1710337"/>
                <a:chOff x="2133600" y="1572388"/>
                <a:chExt cx="2960688" cy="1809778"/>
              </a:xfrm>
            </p:grpSpPr>
            <p:cxnSp>
              <p:nvCxnSpPr>
                <p:cNvPr id="10" name="Conector recto 9"/>
                <p:cNvCxnSpPr/>
                <p:nvPr/>
              </p:nvCxnSpPr>
              <p:spPr>
                <a:xfrm>
                  <a:off x="2402681"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3209925"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2133600"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2671762"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4555331"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941638" y="157238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824412"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479006"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748087"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4017963"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4286250" y="1575946"/>
                  <a:ext cx="0" cy="1800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4286250"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094288"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Conector recto de flecha 22"/>
              <p:cNvCxnSpPr/>
              <p:nvPr/>
            </p:nvCxnSpPr>
            <p:spPr>
              <a:xfrm flipV="1">
                <a:off x="1469419" y="4398411"/>
                <a:ext cx="0" cy="173035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1469419" y="6127566"/>
                <a:ext cx="3969053" cy="1204"/>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1502579" y="6156041"/>
                <a:ext cx="4320224" cy="307777"/>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400" dirty="0" smtClean="0">
                    <a:solidFill>
                      <a:schemeClr val="accent1">
                        <a:lumMod val="75000"/>
                      </a:schemeClr>
                    </a:solidFill>
                  </a:rPr>
                  <a:t>t1    t2    t3…            ….</a:t>
                </a:r>
                <a:r>
                  <a:rPr lang="en-US" sz="1400" dirty="0" err="1" smtClean="0">
                    <a:solidFill>
                      <a:schemeClr val="accent1">
                        <a:lumMod val="75000"/>
                      </a:schemeClr>
                    </a:solidFill>
                  </a:rPr>
                  <a:t>tk</a:t>
                </a:r>
                <a:r>
                  <a:rPr lang="en-US" sz="1400" dirty="0" smtClean="0">
                    <a:solidFill>
                      <a:schemeClr val="accent1">
                        <a:lumMod val="75000"/>
                      </a:schemeClr>
                    </a:solidFill>
                  </a:rPr>
                  <a:t>…                     …</a:t>
                </a:r>
                <a:r>
                  <a:rPr lang="en-US" sz="1400" dirty="0" err="1" smtClean="0">
                    <a:solidFill>
                      <a:schemeClr val="accent1">
                        <a:lumMod val="75000"/>
                      </a:schemeClr>
                    </a:solidFill>
                  </a:rPr>
                  <a:t>tn</a:t>
                </a:r>
                <a:endParaRPr lang="en-US" sz="1400" dirty="0">
                  <a:solidFill>
                    <a:schemeClr val="accent1">
                      <a:lumMod val="75000"/>
                    </a:schemeClr>
                  </a:solidFill>
                </a:endParaRPr>
              </a:p>
            </p:txBody>
          </p:sp>
          <p:sp>
            <p:nvSpPr>
              <p:cNvPr id="26" name="Forma libre 25"/>
              <p:cNvSpPr/>
              <p:nvPr/>
            </p:nvSpPr>
            <p:spPr>
              <a:xfrm>
                <a:off x="1651758" y="4601116"/>
                <a:ext cx="3343276" cy="1375645"/>
              </a:xfrm>
              <a:custGeom>
                <a:avLst/>
                <a:gdLst>
                  <a:gd name="connsiteX0" fmla="*/ 0 w 3154680"/>
                  <a:gd name="connsiteY0" fmla="*/ 1013151 h 1017196"/>
                  <a:gd name="connsiteX1" fmla="*/ 259080 w 3154680"/>
                  <a:gd name="connsiteY1" fmla="*/ 1013151 h 1017196"/>
                  <a:gd name="connsiteX2" fmla="*/ 541020 w 3154680"/>
                  <a:gd name="connsiteY2" fmla="*/ 1013151 h 1017196"/>
                  <a:gd name="connsiteX3" fmla="*/ 807720 w 3154680"/>
                  <a:gd name="connsiteY3" fmla="*/ 1005531 h 1017196"/>
                  <a:gd name="connsiteX4" fmla="*/ 1066800 w 3154680"/>
                  <a:gd name="connsiteY4" fmla="*/ 883611 h 1017196"/>
                  <a:gd name="connsiteX5" fmla="*/ 1348740 w 3154680"/>
                  <a:gd name="connsiteY5" fmla="*/ 403551 h 1017196"/>
                  <a:gd name="connsiteX6" fmla="*/ 1607820 w 3154680"/>
                  <a:gd name="connsiteY6" fmla="*/ 22551 h 1017196"/>
                  <a:gd name="connsiteX7" fmla="*/ 1874520 w 3154680"/>
                  <a:gd name="connsiteY7" fmla="*/ 91131 h 1017196"/>
                  <a:gd name="connsiteX8" fmla="*/ 2148840 w 3154680"/>
                  <a:gd name="connsiteY8" fmla="*/ 479751 h 1017196"/>
                  <a:gd name="connsiteX9" fmla="*/ 2415540 w 3154680"/>
                  <a:gd name="connsiteY9" fmla="*/ 799791 h 1017196"/>
                  <a:gd name="connsiteX10" fmla="*/ 2682240 w 3154680"/>
                  <a:gd name="connsiteY10" fmla="*/ 959811 h 1017196"/>
                  <a:gd name="connsiteX11" fmla="*/ 2964180 w 3154680"/>
                  <a:gd name="connsiteY11" fmla="*/ 990291 h 1017196"/>
                  <a:gd name="connsiteX12" fmla="*/ 3154680 w 3154680"/>
                  <a:gd name="connsiteY12" fmla="*/ 990291 h 101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4680" h="1017196">
                    <a:moveTo>
                      <a:pt x="0" y="1013151"/>
                    </a:moveTo>
                    <a:lnTo>
                      <a:pt x="259080" y="1013151"/>
                    </a:lnTo>
                    <a:lnTo>
                      <a:pt x="541020" y="1013151"/>
                    </a:lnTo>
                    <a:cubicBezTo>
                      <a:pt x="632460" y="1011881"/>
                      <a:pt x="720090" y="1027121"/>
                      <a:pt x="807720" y="1005531"/>
                    </a:cubicBezTo>
                    <a:cubicBezTo>
                      <a:pt x="895350" y="983941"/>
                      <a:pt x="976630" y="983941"/>
                      <a:pt x="1066800" y="883611"/>
                    </a:cubicBezTo>
                    <a:cubicBezTo>
                      <a:pt x="1156970" y="783281"/>
                      <a:pt x="1258570" y="547061"/>
                      <a:pt x="1348740" y="403551"/>
                    </a:cubicBezTo>
                    <a:cubicBezTo>
                      <a:pt x="1438910" y="260041"/>
                      <a:pt x="1520190" y="74621"/>
                      <a:pt x="1607820" y="22551"/>
                    </a:cubicBezTo>
                    <a:cubicBezTo>
                      <a:pt x="1695450" y="-29519"/>
                      <a:pt x="1784350" y="14931"/>
                      <a:pt x="1874520" y="91131"/>
                    </a:cubicBezTo>
                    <a:cubicBezTo>
                      <a:pt x="1964690" y="167331"/>
                      <a:pt x="2058670" y="361641"/>
                      <a:pt x="2148840" y="479751"/>
                    </a:cubicBezTo>
                    <a:cubicBezTo>
                      <a:pt x="2239010" y="597861"/>
                      <a:pt x="2326640" y="719781"/>
                      <a:pt x="2415540" y="799791"/>
                    </a:cubicBezTo>
                    <a:cubicBezTo>
                      <a:pt x="2504440" y="879801"/>
                      <a:pt x="2590800" y="928061"/>
                      <a:pt x="2682240" y="959811"/>
                    </a:cubicBezTo>
                    <a:cubicBezTo>
                      <a:pt x="2773680" y="991561"/>
                      <a:pt x="2885440" y="985211"/>
                      <a:pt x="2964180" y="990291"/>
                    </a:cubicBezTo>
                    <a:cubicBezTo>
                      <a:pt x="3042920" y="995371"/>
                      <a:pt x="3039110" y="997911"/>
                      <a:pt x="3154680" y="990291"/>
                    </a:cubicBezTo>
                  </a:path>
                </a:pathLst>
              </a:custGeom>
              <a:noFill/>
              <a:ln w="28575">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27" name="Conector recto 26"/>
              <p:cNvCxnSpPr/>
              <p:nvPr/>
            </p:nvCxnSpPr>
            <p:spPr>
              <a:xfrm>
                <a:off x="1644138" y="5579016"/>
                <a:ext cx="328030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5471477" y="5930823"/>
                <a:ext cx="246034"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chemeClr val="bg1">
                        <a:lumMod val="50000"/>
                      </a:schemeClr>
                    </a:solidFill>
                  </a:rPr>
                  <a:t>t</a:t>
                </a:r>
                <a:endParaRPr lang="en-US" sz="1600" dirty="0">
                  <a:solidFill>
                    <a:schemeClr val="bg1">
                      <a:lumMod val="50000"/>
                    </a:schemeClr>
                  </a:solidFill>
                </a:endParaRPr>
              </a:p>
            </p:txBody>
          </p:sp>
          <p:sp>
            <p:nvSpPr>
              <p:cNvPr id="29" name="CuadroTexto 28"/>
              <p:cNvSpPr txBox="1"/>
              <p:nvPr/>
            </p:nvSpPr>
            <p:spPr>
              <a:xfrm>
                <a:off x="560965" y="4266601"/>
                <a:ext cx="1031711" cy="73866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chemeClr val="bg1">
                        <a:lumMod val="50000"/>
                      </a:schemeClr>
                    </a:solidFill>
                  </a:rPr>
                  <a:t>Coste  Energía </a:t>
                </a:r>
              </a:p>
              <a:p>
                <a:r>
                  <a:rPr lang="es-ES" sz="1400" dirty="0" smtClean="0">
                    <a:solidFill>
                      <a:schemeClr val="bg1">
                        <a:lumMod val="50000"/>
                      </a:schemeClr>
                    </a:solidFill>
                  </a:rPr>
                  <a:t>Anual</a:t>
                </a:r>
                <a:endParaRPr lang="es-ES" sz="1400" dirty="0">
                  <a:solidFill>
                    <a:schemeClr val="bg1">
                      <a:lumMod val="50000"/>
                    </a:schemeClr>
                  </a:solidFill>
                </a:endParaRPr>
              </a:p>
            </p:txBody>
          </p:sp>
          <p:sp>
            <p:nvSpPr>
              <p:cNvPr id="30" name="CuadroTexto 29"/>
              <p:cNvSpPr txBox="1"/>
              <p:nvPr/>
            </p:nvSpPr>
            <p:spPr>
              <a:xfrm>
                <a:off x="1617470" y="4900816"/>
                <a:ext cx="1253477" cy="523220"/>
              </a:xfrm>
              <a:prstGeom prst="rect">
                <a:avLst/>
              </a:prstGeom>
              <a:solidFill>
                <a:schemeClr val="bg1">
                  <a:alpha val="0"/>
                </a:schemeClr>
              </a:solid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7030A0"/>
                    </a:solidFill>
                  </a:rPr>
                  <a:t>Caudal Equivalente</a:t>
                </a:r>
                <a:endParaRPr lang="es-ES" sz="1400" dirty="0">
                  <a:solidFill>
                    <a:srgbClr val="7030A0"/>
                  </a:solidFill>
                </a:endParaRPr>
              </a:p>
            </p:txBody>
          </p:sp>
          <p:sp>
            <p:nvSpPr>
              <p:cNvPr id="31" name="CuadroTexto 30"/>
              <p:cNvSpPr txBox="1"/>
              <p:nvPr/>
            </p:nvSpPr>
            <p:spPr>
              <a:xfrm>
                <a:off x="3619373" y="4561448"/>
                <a:ext cx="1399375" cy="523220"/>
              </a:xfrm>
              <a:prstGeom prst="rect">
                <a:avLst/>
              </a:prstGeom>
              <a:solidFill>
                <a:schemeClr val="bg1">
                  <a:alpha val="0"/>
                </a:schemeClr>
              </a:solid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00B3F2"/>
                    </a:solidFill>
                  </a:rPr>
                  <a:t>Distribución real</a:t>
                </a:r>
                <a:endParaRPr lang="es-ES" sz="1400" dirty="0">
                  <a:solidFill>
                    <a:srgbClr val="00B3F2"/>
                  </a:solidFill>
                </a:endParaRPr>
              </a:p>
            </p:txBody>
          </p:sp>
          <p:sp>
            <p:nvSpPr>
              <p:cNvPr id="33" name="CuadroTexto 32"/>
              <p:cNvSpPr txBox="1"/>
              <p:nvPr/>
            </p:nvSpPr>
            <p:spPr>
              <a:xfrm>
                <a:off x="653143" y="5417098"/>
                <a:ext cx="661141"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rgbClr val="7030A0"/>
                    </a:solidFill>
                  </a:rPr>
                  <a:t>q </a:t>
                </a:r>
                <a:r>
                  <a:rPr lang="en-US" sz="1600" baseline="-25000" dirty="0" err="1" smtClean="0">
                    <a:solidFill>
                      <a:srgbClr val="7030A0"/>
                    </a:solidFill>
                  </a:rPr>
                  <a:t>eq</a:t>
                </a:r>
                <a:endParaRPr lang="en-US" sz="1600" baseline="-25000" dirty="0">
                  <a:solidFill>
                    <a:srgbClr val="7030A0"/>
                  </a:solidFill>
                </a:endParaRPr>
              </a:p>
            </p:txBody>
          </p:sp>
          <p:sp>
            <p:nvSpPr>
              <p:cNvPr id="34" name="Flecha derecha 33"/>
              <p:cNvSpPr/>
              <p:nvPr/>
            </p:nvSpPr>
            <p:spPr>
              <a:xfrm>
                <a:off x="1260887" y="5505356"/>
                <a:ext cx="268027" cy="169691"/>
              </a:xfrm>
              <a:prstGeom prst="rightArrow">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5" name="Elipse 34"/>
              <p:cNvSpPr/>
              <p:nvPr/>
            </p:nvSpPr>
            <p:spPr>
              <a:xfrm>
                <a:off x="3401500" y="4564830"/>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6" name="Elipse 35"/>
              <p:cNvSpPr/>
              <p:nvPr/>
            </p:nvSpPr>
            <p:spPr>
              <a:xfrm>
                <a:off x="3998557" y="5385274"/>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7" name="Elipse 36"/>
              <p:cNvSpPr/>
              <p:nvPr/>
            </p:nvSpPr>
            <p:spPr>
              <a:xfrm>
                <a:off x="3691642" y="4818189"/>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8" name="Elipse 37"/>
              <p:cNvSpPr/>
              <p:nvPr/>
            </p:nvSpPr>
            <p:spPr>
              <a:xfrm>
                <a:off x="4291306" y="5763947"/>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9" name="Elipse 38"/>
              <p:cNvSpPr/>
              <p:nvPr/>
            </p:nvSpPr>
            <p:spPr>
              <a:xfrm>
                <a:off x="4588555" y="5894823"/>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0" name="Elipse 39"/>
              <p:cNvSpPr/>
              <p:nvPr/>
            </p:nvSpPr>
            <p:spPr>
              <a:xfrm>
                <a:off x="4896118" y="590476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1" name="Elipse 40"/>
              <p:cNvSpPr/>
              <p:nvPr/>
            </p:nvSpPr>
            <p:spPr>
              <a:xfrm>
                <a:off x="3100549" y="5007979"/>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2" name="Elipse 41"/>
              <p:cNvSpPr/>
              <p:nvPr/>
            </p:nvSpPr>
            <p:spPr>
              <a:xfrm>
                <a:off x="2803299" y="5676312"/>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3" name="Elipse 42"/>
              <p:cNvSpPr/>
              <p:nvPr/>
            </p:nvSpPr>
            <p:spPr>
              <a:xfrm>
                <a:off x="2497146" y="5917608"/>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4" name="Elipse 43"/>
              <p:cNvSpPr/>
              <p:nvPr/>
            </p:nvSpPr>
            <p:spPr>
              <a:xfrm>
                <a:off x="2198715" y="593719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5" name="Elipse 44"/>
              <p:cNvSpPr/>
              <p:nvPr/>
            </p:nvSpPr>
            <p:spPr>
              <a:xfrm>
                <a:off x="1908166" y="593719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6" name="Elipse 45"/>
              <p:cNvSpPr/>
              <p:nvPr/>
            </p:nvSpPr>
            <p:spPr>
              <a:xfrm>
                <a:off x="1599201" y="5930823"/>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7" name="Elipse 46"/>
              <p:cNvSpPr/>
              <p:nvPr/>
            </p:nvSpPr>
            <p:spPr>
              <a:xfrm>
                <a:off x="1599201"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8" name="Elipse 47"/>
              <p:cNvSpPr/>
              <p:nvPr/>
            </p:nvSpPr>
            <p:spPr>
              <a:xfrm>
                <a:off x="1912052"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9" name="Elipse 48"/>
              <p:cNvSpPr/>
              <p:nvPr/>
            </p:nvSpPr>
            <p:spPr>
              <a:xfrm>
                <a:off x="2198272"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0" name="Elipse 49"/>
              <p:cNvSpPr/>
              <p:nvPr/>
            </p:nvSpPr>
            <p:spPr>
              <a:xfrm>
                <a:off x="2502710"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1" name="Elipse 50"/>
              <p:cNvSpPr/>
              <p:nvPr/>
            </p:nvSpPr>
            <p:spPr>
              <a:xfrm>
                <a:off x="2815561"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2" name="Elipse 51"/>
              <p:cNvSpPr/>
              <p:nvPr/>
            </p:nvSpPr>
            <p:spPr>
              <a:xfrm>
                <a:off x="3101781"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3" name="Elipse 52"/>
              <p:cNvSpPr/>
              <p:nvPr/>
            </p:nvSpPr>
            <p:spPr>
              <a:xfrm>
                <a:off x="3398208"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4" name="Elipse 53"/>
              <p:cNvSpPr/>
              <p:nvPr/>
            </p:nvSpPr>
            <p:spPr>
              <a:xfrm>
                <a:off x="3711059"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5" name="Elipse 54"/>
              <p:cNvSpPr/>
              <p:nvPr/>
            </p:nvSpPr>
            <p:spPr>
              <a:xfrm>
                <a:off x="3997279"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6" name="Elipse 55"/>
              <p:cNvSpPr/>
              <p:nvPr/>
            </p:nvSpPr>
            <p:spPr>
              <a:xfrm>
                <a:off x="4293016"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7" name="Elipse 56"/>
              <p:cNvSpPr/>
              <p:nvPr/>
            </p:nvSpPr>
            <p:spPr>
              <a:xfrm>
                <a:off x="4605867"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8" name="Elipse 57"/>
              <p:cNvSpPr/>
              <p:nvPr/>
            </p:nvSpPr>
            <p:spPr>
              <a:xfrm>
                <a:off x="4892087"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grpSp>
      <p:sp>
        <p:nvSpPr>
          <p:cNvPr id="63" name="Marcador de número de diapositiva 62"/>
          <p:cNvSpPr>
            <a:spLocks noGrp="1"/>
          </p:cNvSpPr>
          <p:nvPr>
            <p:ph type="sldNum" sz="quarter" idx="12"/>
          </p:nvPr>
        </p:nvSpPr>
        <p:spPr/>
        <p:txBody>
          <a:bodyPr/>
          <a:lstStyle/>
          <a:p>
            <a:fld id="{4947A44E-E405-4387-BB11-0B902EE3D3FB}" type="slidenum">
              <a:rPr lang="en-GB" smtClean="0"/>
              <a:t>41</a:t>
            </a:fld>
            <a:endParaRPr lang="en-GB" dirty="0"/>
          </a:p>
        </p:txBody>
      </p:sp>
      <p:sp>
        <p:nvSpPr>
          <p:cNvPr id="6" name="Forma libre 5"/>
          <p:cNvSpPr/>
          <p:nvPr/>
        </p:nvSpPr>
        <p:spPr>
          <a:xfrm>
            <a:off x="1420837" y="3727938"/>
            <a:ext cx="3348111" cy="1547447"/>
          </a:xfrm>
          <a:custGeom>
            <a:avLst/>
            <a:gdLst>
              <a:gd name="connsiteX0" fmla="*/ 0 w 3348111"/>
              <a:gd name="connsiteY0" fmla="*/ 1350499 h 1547447"/>
              <a:gd name="connsiteX1" fmla="*/ 956603 w 3348111"/>
              <a:gd name="connsiteY1" fmla="*/ 1364567 h 1547447"/>
              <a:gd name="connsiteX2" fmla="*/ 1195754 w 3348111"/>
              <a:gd name="connsiteY2" fmla="*/ 1181687 h 1547447"/>
              <a:gd name="connsiteX3" fmla="*/ 1547446 w 3348111"/>
              <a:gd name="connsiteY3" fmla="*/ 407964 h 1547447"/>
              <a:gd name="connsiteX4" fmla="*/ 1716258 w 3348111"/>
              <a:gd name="connsiteY4" fmla="*/ 42204 h 1547447"/>
              <a:gd name="connsiteX5" fmla="*/ 1842868 w 3348111"/>
              <a:gd name="connsiteY5" fmla="*/ 0 h 1547447"/>
              <a:gd name="connsiteX6" fmla="*/ 2025748 w 3348111"/>
              <a:gd name="connsiteY6" fmla="*/ 112542 h 1547447"/>
              <a:gd name="connsiteX7" fmla="*/ 2293034 w 3348111"/>
              <a:gd name="connsiteY7" fmla="*/ 590844 h 1547447"/>
              <a:gd name="connsiteX8" fmla="*/ 2686929 w 3348111"/>
              <a:gd name="connsiteY8" fmla="*/ 1181687 h 1547447"/>
              <a:gd name="connsiteX9" fmla="*/ 2926080 w 3348111"/>
              <a:gd name="connsiteY9" fmla="*/ 1322364 h 1547447"/>
              <a:gd name="connsiteX10" fmla="*/ 3334043 w 3348111"/>
              <a:gd name="connsiteY10" fmla="*/ 1350499 h 1547447"/>
              <a:gd name="connsiteX11" fmla="*/ 3348111 w 3348111"/>
              <a:gd name="connsiteY11" fmla="*/ 1547447 h 1547447"/>
              <a:gd name="connsiteX12" fmla="*/ 28135 w 3348111"/>
              <a:gd name="connsiteY12" fmla="*/ 1533379 h 1547447"/>
              <a:gd name="connsiteX13" fmla="*/ 0 w 3348111"/>
              <a:gd name="connsiteY13" fmla="*/ 1350499 h 1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8111" h="1547447">
                <a:moveTo>
                  <a:pt x="0" y="1350499"/>
                </a:moveTo>
                <a:lnTo>
                  <a:pt x="956603" y="1364567"/>
                </a:lnTo>
                <a:lnTo>
                  <a:pt x="1195754" y="1181687"/>
                </a:lnTo>
                <a:lnTo>
                  <a:pt x="1547446" y="407964"/>
                </a:lnTo>
                <a:lnTo>
                  <a:pt x="1716258" y="42204"/>
                </a:lnTo>
                <a:lnTo>
                  <a:pt x="1842868" y="0"/>
                </a:lnTo>
                <a:lnTo>
                  <a:pt x="2025748" y="112542"/>
                </a:lnTo>
                <a:lnTo>
                  <a:pt x="2293034" y="590844"/>
                </a:lnTo>
                <a:lnTo>
                  <a:pt x="2686929" y="1181687"/>
                </a:lnTo>
                <a:lnTo>
                  <a:pt x="2926080" y="1322364"/>
                </a:lnTo>
                <a:lnTo>
                  <a:pt x="3334043" y="1350499"/>
                </a:lnTo>
                <a:lnTo>
                  <a:pt x="3348111" y="1547447"/>
                </a:lnTo>
                <a:lnTo>
                  <a:pt x="28135" y="1533379"/>
                </a:lnTo>
                <a:lnTo>
                  <a:pt x="0" y="1350499"/>
                </a:lnTo>
                <a:close/>
              </a:path>
            </a:pathLst>
          </a:cu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6"/>
          <p:cNvSpPr/>
          <p:nvPr/>
        </p:nvSpPr>
        <p:spPr>
          <a:xfrm>
            <a:off x="1433312" y="4713980"/>
            <a:ext cx="3314648" cy="548550"/>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orma libre 64"/>
          <p:cNvSpPr/>
          <p:nvPr/>
        </p:nvSpPr>
        <p:spPr>
          <a:xfrm>
            <a:off x="7052207" y="2025045"/>
            <a:ext cx="1472155" cy="680408"/>
          </a:xfrm>
          <a:custGeom>
            <a:avLst/>
            <a:gdLst>
              <a:gd name="connsiteX0" fmla="*/ 0 w 3348111"/>
              <a:gd name="connsiteY0" fmla="*/ 1350499 h 1547447"/>
              <a:gd name="connsiteX1" fmla="*/ 956603 w 3348111"/>
              <a:gd name="connsiteY1" fmla="*/ 1364567 h 1547447"/>
              <a:gd name="connsiteX2" fmla="*/ 1195754 w 3348111"/>
              <a:gd name="connsiteY2" fmla="*/ 1181687 h 1547447"/>
              <a:gd name="connsiteX3" fmla="*/ 1547446 w 3348111"/>
              <a:gd name="connsiteY3" fmla="*/ 407964 h 1547447"/>
              <a:gd name="connsiteX4" fmla="*/ 1716258 w 3348111"/>
              <a:gd name="connsiteY4" fmla="*/ 42204 h 1547447"/>
              <a:gd name="connsiteX5" fmla="*/ 1842868 w 3348111"/>
              <a:gd name="connsiteY5" fmla="*/ 0 h 1547447"/>
              <a:gd name="connsiteX6" fmla="*/ 2025748 w 3348111"/>
              <a:gd name="connsiteY6" fmla="*/ 112542 h 1547447"/>
              <a:gd name="connsiteX7" fmla="*/ 2293034 w 3348111"/>
              <a:gd name="connsiteY7" fmla="*/ 590844 h 1547447"/>
              <a:gd name="connsiteX8" fmla="*/ 2686929 w 3348111"/>
              <a:gd name="connsiteY8" fmla="*/ 1181687 h 1547447"/>
              <a:gd name="connsiteX9" fmla="*/ 2926080 w 3348111"/>
              <a:gd name="connsiteY9" fmla="*/ 1322364 h 1547447"/>
              <a:gd name="connsiteX10" fmla="*/ 3334043 w 3348111"/>
              <a:gd name="connsiteY10" fmla="*/ 1350499 h 1547447"/>
              <a:gd name="connsiteX11" fmla="*/ 3348111 w 3348111"/>
              <a:gd name="connsiteY11" fmla="*/ 1547447 h 1547447"/>
              <a:gd name="connsiteX12" fmla="*/ 28135 w 3348111"/>
              <a:gd name="connsiteY12" fmla="*/ 1533379 h 1547447"/>
              <a:gd name="connsiteX13" fmla="*/ 0 w 3348111"/>
              <a:gd name="connsiteY13" fmla="*/ 1350499 h 1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8111" h="1547447">
                <a:moveTo>
                  <a:pt x="0" y="1350499"/>
                </a:moveTo>
                <a:lnTo>
                  <a:pt x="956603" y="1364567"/>
                </a:lnTo>
                <a:lnTo>
                  <a:pt x="1195754" y="1181687"/>
                </a:lnTo>
                <a:lnTo>
                  <a:pt x="1547446" y="407964"/>
                </a:lnTo>
                <a:lnTo>
                  <a:pt x="1716258" y="42204"/>
                </a:lnTo>
                <a:lnTo>
                  <a:pt x="1842868" y="0"/>
                </a:lnTo>
                <a:lnTo>
                  <a:pt x="2025748" y="112542"/>
                </a:lnTo>
                <a:lnTo>
                  <a:pt x="2293034" y="590844"/>
                </a:lnTo>
                <a:lnTo>
                  <a:pt x="2686929" y="1181687"/>
                </a:lnTo>
                <a:lnTo>
                  <a:pt x="2926080" y="1322364"/>
                </a:lnTo>
                <a:lnTo>
                  <a:pt x="3334043" y="1350499"/>
                </a:lnTo>
                <a:lnTo>
                  <a:pt x="3348111" y="1547447"/>
                </a:lnTo>
                <a:lnTo>
                  <a:pt x="28135" y="1533379"/>
                </a:lnTo>
                <a:lnTo>
                  <a:pt x="0" y="1350499"/>
                </a:lnTo>
                <a:close/>
              </a:path>
            </a:pathLst>
          </a:cu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ángulo 66"/>
          <p:cNvSpPr/>
          <p:nvPr/>
        </p:nvSpPr>
        <p:spPr>
          <a:xfrm>
            <a:off x="9117460" y="2230792"/>
            <a:ext cx="2258466" cy="373759"/>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CuadroTexto 67"/>
          <p:cNvSpPr txBox="1"/>
          <p:nvPr/>
        </p:nvSpPr>
        <p:spPr>
          <a:xfrm>
            <a:off x="8721713" y="2220845"/>
            <a:ext cx="395747"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rgbClr val="7030A0"/>
                </a:solidFill>
              </a:rPr>
              <a:t>=</a:t>
            </a:r>
            <a:endParaRPr lang="en-US" sz="1600" baseline="-25000" dirty="0">
              <a:solidFill>
                <a:srgbClr val="7030A0"/>
              </a:solidFill>
            </a:endParaRPr>
          </a:p>
        </p:txBody>
      </p:sp>
      <p:sp>
        <p:nvSpPr>
          <p:cNvPr id="69" name="CuadroTexto 68"/>
          <p:cNvSpPr txBox="1"/>
          <p:nvPr/>
        </p:nvSpPr>
        <p:spPr>
          <a:xfrm>
            <a:off x="5951451" y="2814591"/>
            <a:ext cx="6123449" cy="276999"/>
          </a:xfrm>
          <a:prstGeom prst="rect">
            <a:avLst/>
          </a:prstGeom>
          <a:no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200" dirty="0" smtClean="0">
                <a:solidFill>
                  <a:srgbClr val="00B3F2"/>
                </a:solidFill>
              </a:rPr>
              <a:t>Coste energético distribución real </a:t>
            </a:r>
            <a:r>
              <a:rPr lang="es-ES" sz="1200" dirty="0" smtClean="0">
                <a:solidFill>
                  <a:schemeClr val="bg1">
                    <a:lumMod val="50000"/>
                  </a:schemeClr>
                </a:solidFill>
              </a:rPr>
              <a:t>=</a:t>
            </a:r>
            <a:r>
              <a:rPr lang="es-ES" sz="1200" dirty="0" smtClean="0">
                <a:solidFill>
                  <a:srgbClr val="00B3F2"/>
                </a:solidFill>
              </a:rPr>
              <a:t> </a:t>
            </a:r>
            <a:r>
              <a:rPr lang="es-ES" sz="1200" dirty="0" smtClean="0">
                <a:solidFill>
                  <a:srgbClr val="7030A0"/>
                </a:solidFill>
              </a:rPr>
              <a:t>Coste energético distribución equivalente</a:t>
            </a:r>
            <a:endParaRPr lang="es-ES" sz="1200" dirty="0">
              <a:solidFill>
                <a:srgbClr val="7030A0"/>
              </a:solidFill>
            </a:endParaRPr>
          </a:p>
        </p:txBody>
      </p:sp>
      <p:sp>
        <p:nvSpPr>
          <p:cNvPr id="2" name="CuadroTexto 1"/>
          <p:cNvSpPr txBox="1"/>
          <p:nvPr/>
        </p:nvSpPr>
        <p:spPr>
          <a:xfrm>
            <a:off x="7705925" y="2241874"/>
            <a:ext cx="395223" cy="369332"/>
          </a:xfrm>
          <a:prstGeom prst="rect">
            <a:avLst/>
          </a:prstGeom>
          <a:noFill/>
        </p:spPr>
        <p:txBody>
          <a:bodyPr wrap="square" rtlCol="0">
            <a:spAutoFit/>
          </a:bodyPr>
          <a:lstStyle/>
          <a:p>
            <a:r>
              <a:rPr lang="es-ES" dirty="0" smtClean="0">
                <a:solidFill>
                  <a:srgbClr val="0070C0"/>
                </a:solidFill>
                <a:latin typeface="Segoe UI Semibold" panose="020B0702040204020203" pitchFamily="34" charset="0"/>
                <a:cs typeface="Segoe UI Semibold" panose="020B0702040204020203" pitchFamily="34" charset="0"/>
              </a:rPr>
              <a:t>€</a:t>
            </a:r>
            <a:endParaRPr lang="en-GB" dirty="0">
              <a:solidFill>
                <a:srgbClr val="0070C0"/>
              </a:solidFill>
              <a:latin typeface="Segoe UI Semibold" panose="020B0702040204020203" pitchFamily="34" charset="0"/>
              <a:cs typeface="Segoe UI Semibold" panose="020B0702040204020203" pitchFamily="34" charset="0"/>
            </a:endParaRPr>
          </a:p>
        </p:txBody>
      </p:sp>
      <p:sp>
        <p:nvSpPr>
          <p:cNvPr id="79" name="CuadroTexto 78"/>
          <p:cNvSpPr txBox="1"/>
          <p:nvPr/>
        </p:nvSpPr>
        <p:spPr>
          <a:xfrm>
            <a:off x="10076896" y="2230792"/>
            <a:ext cx="395223" cy="369332"/>
          </a:xfrm>
          <a:prstGeom prst="rect">
            <a:avLst/>
          </a:prstGeom>
          <a:noFill/>
        </p:spPr>
        <p:txBody>
          <a:bodyPr wrap="square" rtlCol="0">
            <a:spAutoFit/>
          </a:bodyPr>
          <a:lstStyle/>
          <a:p>
            <a:r>
              <a:rPr lang="es-ES" dirty="0" smtClean="0">
                <a:solidFill>
                  <a:schemeClr val="accent2">
                    <a:lumMod val="75000"/>
                  </a:schemeClr>
                </a:solidFill>
                <a:latin typeface="Segoe UI Semibold" panose="020B0702040204020203" pitchFamily="34" charset="0"/>
                <a:cs typeface="Segoe UI Semibold" panose="020B0702040204020203" pitchFamily="34" charset="0"/>
              </a:rPr>
              <a:t>€</a:t>
            </a:r>
            <a:endParaRPr lang="en-GB" dirty="0">
              <a:solidFill>
                <a:schemeClr val="accent2">
                  <a:lumMod val="75000"/>
                </a:schemeClr>
              </a:solidFill>
              <a:latin typeface="Segoe UI Semibold" panose="020B0702040204020203" pitchFamily="34" charset="0"/>
              <a:cs typeface="Segoe UI Semibold" panose="020B0702040204020203" pitchFamily="34" charset="0"/>
            </a:endParaRPr>
          </a:p>
        </p:txBody>
      </p:sp>
      <p:cxnSp>
        <p:nvCxnSpPr>
          <p:cNvPr id="80" name="Conector recto 79"/>
          <p:cNvCxnSpPr/>
          <p:nvPr/>
        </p:nvCxnSpPr>
        <p:spPr>
          <a:xfrm>
            <a:off x="728993" y="1797775"/>
            <a:ext cx="476791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5784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ángulo 92"/>
          <p:cNvSpPr/>
          <p:nvPr/>
        </p:nvSpPr>
        <p:spPr>
          <a:xfrm>
            <a:off x="6084227" y="3647476"/>
            <a:ext cx="5908066" cy="2900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ángulo 77"/>
          <p:cNvSpPr/>
          <p:nvPr/>
        </p:nvSpPr>
        <p:spPr>
          <a:xfrm>
            <a:off x="6111479" y="1843883"/>
            <a:ext cx="5880814" cy="1436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ítulo 1"/>
          <p:cNvSpPr txBox="1">
            <a:spLocks/>
          </p:cNvSpPr>
          <p:nvPr/>
        </p:nvSpPr>
        <p:spPr>
          <a:xfrm>
            <a:off x="838200" y="-99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smtClean="0">
                <a:solidFill>
                  <a:srgbClr val="AA70DA"/>
                </a:solidFill>
              </a:rPr>
              <a:t>3. Metodología. </a:t>
            </a:r>
            <a:r>
              <a:rPr lang="es-ES" sz="2400" dirty="0" smtClean="0">
                <a:solidFill>
                  <a:srgbClr val="AA70DA"/>
                </a:solidFill>
              </a:rPr>
              <a:t>Demanda Variable</a:t>
            </a:r>
            <a:endParaRPr lang="en-GB" sz="2400" dirty="0">
              <a:solidFill>
                <a:srgbClr val="AA70DA"/>
              </a:solidFill>
            </a:endParaRPr>
          </a:p>
        </p:txBody>
      </p:sp>
      <p:sp>
        <p:nvSpPr>
          <p:cNvPr id="4" name="Marcador de texto 2"/>
          <p:cNvSpPr txBox="1">
            <a:spLocks/>
          </p:cNvSpPr>
          <p:nvPr/>
        </p:nvSpPr>
        <p:spPr>
          <a:xfrm>
            <a:off x="382180" y="1296779"/>
            <a:ext cx="5787064" cy="702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s-ES" sz="2000" dirty="0" smtClean="0">
                <a:solidFill>
                  <a:srgbClr val="9933FF"/>
                </a:solidFill>
                <a:latin typeface="Segoe UI Semibold" panose="020B0702040204020203" pitchFamily="34" charset="0"/>
                <a:cs typeface="Segoe UI Semibold" panose="020B0702040204020203" pitchFamily="34" charset="0"/>
              </a:rPr>
              <a:t>Caudal equivalente</a:t>
            </a:r>
            <a:endParaRPr lang="es-ES" sz="2000" dirty="0">
              <a:solidFill>
                <a:srgbClr val="9933FF"/>
              </a:solidFill>
              <a:latin typeface="Segoe UI Semibold" panose="020B0702040204020203" pitchFamily="34" charset="0"/>
              <a:cs typeface="Segoe UI Semibold" panose="020B0702040204020203" pitchFamily="34" charset="0"/>
            </a:endParaRPr>
          </a:p>
        </p:txBody>
      </p:sp>
      <p:sp>
        <p:nvSpPr>
          <p:cNvPr id="5" name="Marcador de contenido 6"/>
          <p:cNvSpPr txBox="1">
            <a:spLocks/>
          </p:cNvSpPr>
          <p:nvPr/>
        </p:nvSpPr>
        <p:spPr>
          <a:xfrm>
            <a:off x="298674" y="1818795"/>
            <a:ext cx="5522132" cy="4748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Font typeface="Arial" panose="020B0604020202020204" pitchFamily="34" charset="0"/>
              <a:buNone/>
            </a:pPr>
            <a:r>
              <a:rPr lang="es-ES_tradnl" sz="1800" dirty="0" smtClean="0">
                <a:latin typeface="Segoe UI Light" panose="020B0502040204020203" pitchFamily="34" charset="0"/>
                <a:cs typeface="Segoe UI Light" panose="020B0502040204020203" pitchFamily="34" charset="0"/>
              </a:rPr>
              <a:t>Caudal teórico que se fuese bombeado </a:t>
            </a:r>
            <a:r>
              <a:rPr lang="es-ES_tradnl" sz="1800" dirty="0">
                <a:latin typeface="Segoe UI Light" panose="020B0502040204020203" pitchFamily="34" charset="0"/>
                <a:cs typeface="Segoe UI Light" panose="020B0502040204020203" pitchFamily="34" charset="0"/>
              </a:rPr>
              <a:t>de forma constante</a:t>
            </a:r>
            <a:r>
              <a:rPr lang="es-ES_tradnl" sz="1800" dirty="0" smtClean="0">
                <a:latin typeface="Segoe UI Light" panose="020B0502040204020203" pitchFamily="34" charset="0"/>
                <a:cs typeface="Segoe UI Light" panose="020B0502040204020203" pitchFamily="34" charset="0"/>
              </a:rPr>
              <a:t> supondría el </a:t>
            </a:r>
            <a:r>
              <a:rPr lang="es-ES_tradnl" sz="1800" dirty="0">
                <a:solidFill>
                  <a:srgbClr val="CC0099"/>
                </a:solidFill>
                <a:latin typeface="Segoe UI Semibold" panose="020B0702040204020203" pitchFamily="34" charset="0"/>
                <a:cs typeface="Segoe UI Semibold" panose="020B0702040204020203" pitchFamily="34" charset="0"/>
              </a:rPr>
              <a:t>mismo coste energético</a:t>
            </a:r>
            <a:r>
              <a:rPr lang="es-ES_tradnl" sz="1800" dirty="0">
                <a:latin typeface="Segoe UI Light" panose="020B0502040204020203" pitchFamily="34" charset="0"/>
                <a:cs typeface="Segoe UI Light" panose="020B0502040204020203" pitchFamily="34" charset="0"/>
              </a:rPr>
              <a:t> que el </a:t>
            </a:r>
            <a:r>
              <a:rPr lang="es-ES_tradnl" sz="1800" dirty="0" smtClean="0">
                <a:latin typeface="Segoe UI Light" panose="020B0502040204020203" pitchFamily="34" charset="0"/>
                <a:cs typeface="Segoe UI Light" panose="020B0502040204020203" pitchFamily="34" charset="0"/>
              </a:rPr>
              <a:t>coste del régimen </a:t>
            </a:r>
            <a:r>
              <a:rPr lang="es-ES_tradnl" sz="1800" dirty="0">
                <a:latin typeface="Segoe UI Light" panose="020B0502040204020203" pitchFamily="34" charset="0"/>
                <a:cs typeface="Segoe UI Light" panose="020B0502040204020203" pitchFamily="34" charset="0"/>
              </a:rPr>
              <a:t>de caudales variables </a:t>
            </a:r>
            <a:r>
              <a:rPr lang="es-ES_tradnl" sz="1800" dirty="0" err="1" smtClean="0">
                <a:latin typeface="Segoe UI Light" panose="020B0502040204020203" pitchFamily="34" charset="0"/>
                <a:cs typeface="Segoe UI Light" panose="020B0502040204020203" pitchFamily="34" charset="0"/>
              </a:rPr>
              <a:t>qi</a:t>
            </a:r>
            <a:endParaRPr lang="es-ES_tradnl" sz="1800" dirty="0" smtClean="0">
              <a:latin typeface="Segoe UI Light" panose="020B0502040204020203" pitchFamily="34" charset="0"/>
              <a:cs typeface="Segoe UI Light" panose="020B0502040204020203" pitchFamily="34" charset="0"/>
            </a:endParaRPr>
          </a:p>
          <a:p>
            <a:pPr marL="457200" lvl="1" indent="0">
              <a:lnSpc>
                <a:spcPct val="150000"/>
              </a:lnSpc>
              <a:buFont typeface="Arial" panose="020B0604020202020204" pitchFamily="34" charset="0"/>
              <a:buNone/>
            </a:pPr>
            <a:endParaRPr lang="es-ES" sz="1800" dirty="0">
              <a:latin typeface="Segoe UI Light" panose="020B0502040204020203" pitchFamily="34" charset="0"/>
              <a:cs typeface="Segoe UI Light" panose="020B0502040204020203" pitchFamily="34" charset="0"/>
            </a:endParaRPr>
          </a:p>
        </p:txBody>
      </p:sp>
      <p:cxnSp>
        <p:nvCxnSpPr>
          <p:cNvPr id="66" name="Conector recto 65"/>
          <p:cNvCxnSpPr/>
          <p:nvPr/>
        </p:nvCxnSpPr>
        <p:spPr>
          <a:xfrm>
            <a:off x="653143" y="915914"/>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1" name="Grupo 60"/>
          <p:cNvGrpSpPr/>
          <p:nvPr/>
        </p:nvGrpSpPr>
        <p:grpSpPr>
          <a:xfrm>
            <a:off x="376807" y="2928615"/>
            <a:ext cx="5313354" cy="2721683"/>
            <a:chOff x="249968" y="2978642"/>
            <a:chExt cx="5313354" cy="2721683"/>
          </a:xfrm>
        </p:grpSpPr>
        <p:sp>
          <p:nvSpPr>
            <p:cNvPr id="62" name="Rectángulo 61"/>
            <p:cNvSpPr/>
            <p:nvPr/>
          </p:nvSpPr>
          <p:spPr>
            <a:xfrm>
              <a:off x="302480" y="2978642"/>
              <a:ext cx="5260842" cy="2721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upo 58"/>
            <p:cNvGrpSpPr/>
            <p:nvPr/>
          </p:nvGrpSpPr>
          <p:grpSpPr>
            <a:xfrm>
              <a:off x="249968" y="3451592"/>
              <a:ext cx="5261838" cy="2197217"/>
              <a:chOff x="560965" y="4266601"/>
              <a:chExt cx="5261838" cy="2197217"/>
            </a:xfrm>
          </p:grpSpPr>
          <p:grpSp>
            <p:nvGrpSpPr>
              <p:cNvPr id="9" name="Grupo 8"/>
              <p:cNvGrpSpPr/>
              <p:nvPr/>
            </p:nvGrpSpPr>
            <p:grpSpPr>
              <a:xfrm>
                <a:off x="1644137" y="4497484"/>
                <a:ext cx="3280309" cy="1710337"/>
                <a:chOff x="2133600" y="1572388"/>
                <a:chExt cx="2960688" cy="1809778"/>
              </a:xfrm>
            </p:grpSpPr>
            <p:cxnSp>
              <p:nvCxnSpPr>
                <p:cNvPr id="10" name="Conector recto 9"/>
                <p:cNvCxnSpPr/>
                <p:nvPr/>
              </p:nvCxnSpPr>
              <p:spPr>
                <a:xfrm>
                  <a:off x="2402681"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3209925"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2133600"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2671762"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4555331"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941638" y="157238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824412"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479006"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748087"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4017963"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4286250" y="1575946"/>
                  <a:ext cx="0" cy="1800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4286250"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094288"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Conector recto de flecha 22"/>
              <p:cNvCxnSpPr/>
              <p:nvPr/>
            </p:nvCxnSpPr>
            <p:spPr>
              <a:xfrm flipV="1">
                <a:off x="1469419" y="4398411"/>
                <a:ext cx="0" cy="173035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1469419" y="6127566"/>
                <a:ext cx="3969053" cy="1204"/>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1502579" y="6156041"/>
                <a:ext cx="4320224" cy="307777"/>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400" dirty="0" smtClean="0">
                    <a:solidFill>
                      <a:schemeClr val="accent1">
                        <a:lumMod val="75000"/>
                      </a:schemeClr>
                    </a:solidFill>
                  </a:rPr>
                  <a:t>t1    t2    t3…            ….</a:t>
                </a:r>
                <a:r>
                  <a:rPr lang="en-US" sz="1400" dirty="0" err="1" smtClean="0">
                    <a:solidFill>
                      <a:schemeClr val="accent1">
                        <a:lumMod val="75000"/>
                      </a:schemeClr>
                    </a:solidFill>
                  </a:rPr>
                  <a:t>tk</a:t>
                </a:r>
                <a:r>
                  <a:rPr lang="en-US" sz="1400" dirty="0" smtClean="0">
                    <a:solidFill>
                      <a:schemeClr val="accent1">
                        <a:lumMod val="75000"/>
                      </a:schemeClr>
                    </a:solidFill>
                  </a:rPr>
                  <a:t>…                     …</a:t>
                </a:r>
                <a:r>
                  <a:rPr lang="en-US" sz="1400" dirty="0" err="1" smtClean="0">
                    <a:solidFill>
                      <a:schemeClr val="accent1">
                        <a:lumMod val="75000"/>
                      </a:schemeClr>
                    </a:solidFill>
                  </a:rPr>
                  <a:t>tn</a:t>
                </a:r>
                <a:endParaRPr lang="en-US" sz="1400" dirty="0">
                  <a:solidFill>
                    <a:schemeClr val="accent1">
                      <a:lumMod val="75000"/>
                    </a:schemeClr>
                  </a:solidFill>
                </a:endParaRPr>
              </a:p>
            </p:txBody>
          </p:sp>
          <p:sp>
            <p:nvSpPr>
              <p:cNvPr id="26" name="Forma libre 25"/>
              <p:cNvSpPr/>
              <p:nvPr/>
            </p:nvSpPr>
            <p:spPr>
              <a:xfrm>
                <a:off x="1651758" y="4601116"/>
                <a:ext cx="3343276" cy="1375645"/>
              </a:xfrm>
              <a:custGeom>
                <a:avLst/>
                <a:gdLst>
                  <a:gd name="connsiteX0" fmla="*/ 0 w 3154680"/>
                  <a:gd name="connsiteY0" fmla="*/ 1013151 h 1017196"/>
                  <a:gd name="connsiteX1" fmla="*/ 259080 w 3154680"/>
                  <a:gd name="connsiteY1" fmla="*/ 1013151 h 1017196"/>
                  <a:gd name="connsiteX2" fmla="*/ 541020 w 3154680"/>
                  <a:gd name="connsiteY2" fmla="*/ 1013151 h 1017196"/>
                  <a:gd name="connsiteX3" fmla="*/ 807720 w 3154680"/>
                  <a:gd name="connsiteY3" fmla="*/ 1005531 h 1017196"/>
                  <a:gd name="connsiteX4" fmla="*/ 1066800 w 3154680"/>
                  <a:gd name="connsiteY4" fmla="*/ 883611 h 1017196"/>
                  <a:gd name="connsiteX5" fmla="*/ 1348740 w 3154680"/>
                  <a:gd name="connsiteY5" fmla="*/ 403551 h 1017196"/>
                  <a:gd name="connsiteX6" fmla="*/ 1607820 w 3154680"/>
                  <a:gd name="connsiteY6" fmla="*/ 22551 h 1017196"/>
                  <a:gd name="connsiteX7" fmla="*/ 1874520 w 3154680"/>
                  <a:gd name="connsiteY7" fmla="*/ 91131 h 1017196"/>
                  <a:gd name="connsiteX8" fmla="*/ 2148840 w 3154680"/>
                  <a:gd name="connsiteY8" fmla="*/ 479751 h 1017196"/>
                  <a:gd name="connsiteX9" fmla="*/ 2415540 w 3154680"/>
                  <a:gd name="connsiteY9" fmla="*/ 799791 h 1017196"/>
                  <a:gd name="connsiteX10" fmla="*/ 2682240 w 3154680"/>
                  <a:gd name="connsiteY10" fmla="*/ 959811 h 1017196"/>
                  <a:gd name="connsiteX11" fmla="*/ 2964180 w 3154680"/>
                  <a:gd name="connsiteY11" fmla="*/ 990291 h 1017196"/>
                  <a:gd name="connsiteX12" fmla="*/ 3154680 w 3154680"/>
                  <a:gd name="connsiteY12" fmla="*/ 990291 h 101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4680" h="1017196">
                    <a:moveTo>
                      <a:pt x="0" y="1013151"/>
                    </a:moveTo>
                    <a:lnTo>
                      <a:pt x="259080" y="1013151"/>
                    </a:lnTo>
                    <a:lnTo>
                      <a:pt x="541020" y="1013151"/>
                    </a:lnTo>
                    <a:cubicBezTo>
                      <a:pt x="632460" y="1011881"/>
                      <a:pt x="720090" y="1027121"/>
                      <a:pt x="807720" y="1005531"/>
                    </a:cubicBezTo>
                    <a:cubicBezTo>
                      <a:pt x="895350" y="983941"/>
                      <a:pt x="976630" y="983941"/>
                      <a:pt x="1066800" y="883611"/>
                    </a:cubicBezTo>
                    <a:cubicBezTo>
                      <a:pt x="1156970" y="783281"/>
                      <a:pt x="1258570" y="547061"/>
                      <a:pt x="1348740" y="403551"/>
                    </a:cubicBezTo>
                    <a:cubicBezTo>
                      <a:pt x="1438910" y="260041"/>
                      <a:pt x="1520190" y="74621"/>
                      <a:pt x="1607820" y="22551"/>
                    </a:cubicBezTo>
                    <a:cubicBezTo>
                      <a:pt x="1695450" y="-29519"/>
                      <a:pt x="1784350" y="14931"/>
                      <a:pt x="1874520" y="91131"/>
                    </a:cubicBezTo>
                    <a:cubicBezTo>
                      <a:pt x="1964690" y="167331"/>
                      <a:pt x="2058670" y="361641"/>
                      <a:pt x="2148840" y="479751"/>
                    </a:cubicBezTo>
                    <a:cubicBezTo>
                      <a:pt x="2239010" y="597861"/>
                      <a:pt x="2326640" y="719781"/>
                      <a:pt x="2415540" y="799791"/>
                    </a:cubicBezTo>
                    <a:cubicBezTo>
                      <a:pt x="2504440" y="879801"/>
                      <a:pt x="2590800" y="928061"/>
                      <a:pt x="2682240" y="959811"/>
                    </a:cubicBezTo>
                    <a:cubicBezTo>
                      <a:pt x="2773680" y="991561"/>
                      <a:pt x="2885440" y="985211"/>
                      <a:pt x="2964180" y="990291"/>
                    </a:cubicBezTo>
                    <a:cubicBezTo>
                      <a:pt x="3042920" y="995371"/>
                      <a:pt x="3039110" y="997911"/>
                      <a:pt x="3154680" y="990291"/>
                    </a:cubicBezTo>
                  </a:path>
                </a:pathLst>
              </a:custGeom>
              <a:noFill/>
              <a:ln w="28575">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27" name="Conector recto 26"/>
              <p:cNvCxnSpPr/>
              <p:nvPr/>
            </p:nvCxnSpPr>
            <p:spPr>
              <a:xfrm>
                <a:off x="1644138" y="5579016"/>
                <a:ext cx="328030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5471477" y="5930823"/>
                <a:ext cx="246034"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chemeClr val="bg1">
                        <a:lumMod val="50000"/>
                      </a:schemeClr>
                    </a:solidFill>
                  </a:rPr>
                  <a:t>t</a:t>
                </a:r>
                <a:endParaRPr lang="en-US" sz="1600" dirty="0">
                  <a:solidFill>
                    <a:schemeClr val="bg1">
                      <a:lumMod val="50000"/>
                    </a:schemeClr>
                  </a:solidFill>
                </a:endParaRPr>
              </a:p>
            </p:txBody>
          </p:sp>
          <p:sp>
            <p:nvSpPr>
              <p:cNvPr id="29" name="CuadroTexto 28"/>
              <p:cNvSpPr txBox="1"/>
              <p:nvPr/>
            </p:nvSpPr>
            <p:spPr>
              <a:xfrm>
                <a:off x="560965" y="4266601"/>
                <a:ext cx="1031711" cy="73866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chemeClr val="bg1">
                        <a:lumMod val="50000"/>
                      </a:schemeClr>
                    </a:solidFill>
                  </a:rPr>
                  <a:t>Coste  Energía </a:t>
                </a:r>
              </a:p>
              <a:p>
                <a:r>
                  <a:rPr lang="es-ES" sz="1400" dirty="0" smtClean="0">
                    <a:solidFill>
                      <a:schemeClr val="bg1">
                        <a:lumMod val="50000"/>
                      </a:schemeClr>
                    </a:solidFill>
                  </a:rPr>
                  <a:t>Anual</a:t>
                </a:r>
                <a:endParaRPr lang="es-ES" sz="1400" dirty="0">
                  <a:solidFill>
                    <a:schemeClr val="bg1">
                      <a:lumMod val="50000"/>
                    </a:schemeClr>
                  </a:solidFill>
                </a:endParaRPr>
              </a:p>
            </p:txBody>
          </p:sp>
          <p:sp>
            <p:nvSpPr>
              <p:cNvPr id="30" name="CuadroTexto 29"/>
              <p:cNvSpPr txBox="1"/>
              <p:nvPr/>
            </p:nvSpPr>
            <p:spPr>
              <a:xfrm>
                <a:off x="1617470" y="4900816"/>
                <a:ext cx="1253477" cy="523220"/>
              </a:xfrm>
              <a:prstGeom prst="rect">
                <a:avLst/>
              </a:prstGeom>
              <a:solidFill>
                <a:schemeClr val="bg1">
                  <a:alpha val="0"/>
                </a:schemeClr>
              </a:solid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7030A0"/>
                    </a:solidFill>
                  </a:rPr>
                  <a:t>Caudal Equivalente</a:t>
                </a:r>
                <a:endParaRPr lang="es-ES" sz="1400" dirty="0">
                  <a:solidFill>
                    <a:srgbClr val="7030A0"/>
                  </a:solidFill>
                </a:endParaRPr>
              </a:p>
            </p:txBody>
          </p:sp>
          <p:sp>
            <p:nvSpPr>
              <p:cNvPr id="31" name="CuadroTexto 30"/>
              <p:cNvSpPr txBox="1"/>
              <p:nvPr/>
            </p:nvSpPr>
            <p:spPr>
              <a:xfrm>
                <a:off x="3619373" y="4561448"/>
                <a:ext cx="1399375" cy="523220"/>
              </a:xfrm>
              <a:prstGeom prst="rect">
                <a:avLst/>
              </a:prstGeom>
              <a:solidFill>
                <a:schemeClr val="bg1">
                  <a:alpha val="0"/>
                </a:schemeClr>
              </a:solid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00B3F2"/>
                    </a:solidFill>
                  </a:rPr>
                  <a:t>Distribución real</a:t>
                </a:r>
                <a:endParaRPr lang="es-ES" sz="1400" dirty="0">
                  <a:solidFill>
                    <a:srgbClr val="00B3F2"/>
                  </a:solidFill>
                </a:endParaRPr>
              </a:p>
            </p:txBody>
          </p:sp>
          <p:sp>
            <p:nvSpPr>
              <p:cNvPr id="33" name="CuadroTexto 32"/>
              <p:cNvSpPr txBox="1"/>
              <p:nvPr/>
            </p:nvSpPr>
            <p:spPr>
              <a:xfrm>
                <a:off x="653143" y="5417098"/>
                <a:ext cx="661141"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rgbClr val="7030A0"/>
                    </a:solidFill>
                  </a:rPr>
                  <a:t>q </a:t>
                </a:r>
                <a:r>
                  <a:rPr lang="en-US" sz="1600" baseline="-25000" dirty="0" err="1" smtClean="0">
                    <a:solidFill>
                      <a:srgbClr val="7030A0"/>
                    </a:solidFill>
                  </a:rPr>
                  <a:t>eq</a:t>
                </a:r>
                <a:endParaRPr lang="en-US" sz="1600" baseline="-25000" dirty="0">
                  <a:solidFill>
                    <a:srgbClr val="7030A0"/>
                  </a:solidFill>
                </a:endParaRPr>
              </a:p>
            </p:txBody>
          </p:sp>
          <p:sp>
            <p:nvSpPr>
              <p:cNvPr id="34" name="Flecha derecha 33"/>
              <p:cNvSpPr/>
              <p:nvPr/>
            </p:nvSpPr>
            <p:spPr>
              <a:xfrm>
                <a:off x="1260887" y="5505356"/>
                <a:ext cx="268027" cy="169691"/>
              </a:xfrm>
              <a:prstGeom prst="rightArrow">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5" name="Elipse 34"/>
              <p:cNvSpPr/>
              <p:nvPr/>
            </p:nvSpPr>
            <p:spPr>
              <a:xfrm>
                <a:off x="3401500" y="4564830"/>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6" name="Elipse 35"/>
              <p:cNvSpPr/>
              <p:nvPr/>
            </p:nvSpPr>
            <p:spPr>
              <a:xfrm>
                <a:off x="3998557" y="5385274"/>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7" name="Elipse 36"/>
              <p:cNvSpPr/>
              <p:nvPr/>
            </p:nvSpPr>
            <p:spPr>
              <a:xfrm>
                <a:off x="3691642" y="4818189"/>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8" name="Elipse 37"/>
              <p:cNvSpPr/>
              <p:nvPr/>
            </p:nvSpPr>
            <p:spPr>
              <a:xfrm>
                <a:off x="4291306" y="5763947"/>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9" name="Elipse 38"/>
              <p:cNvSpPr/>
              <p:nvPr/>
            </p:nvSpPr>
            <p:spPr>
              <a:xfrm>
                <a:off x="4588555" y="5894823"/>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0" name="Elipse 39"/>
              <p:cNvSpPr/>
              <p:nvPr/>
            </p:nvSpPr>
            <p:spPr>
              <a:xfrm>
                <a:off x="4896118" y="590476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1" name="Elipse 40"/>
              <p:cNvSpPr/>
              <p:nvPr/>
            </p:nvSpPr>
            <p:spPr>
              <a:xfrm>
                <a:off x="3100549" y="5007979"/>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2" name="Elipse 41"/>
              <p:cNvSpPr/>
              <p:nvPr/>
            </p:nvSpPr>
            <p:spPr>
              <a:xfrm>
                <a:off x="2803299" y="5676312"/>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3" name="Elipse 42"/>
              <p:cNvSpPr/>
              <p:nvPr/>
            </p:nvSpPr>
            <p:spPr>
              <a:xfrm>
                <a:off x="2497146" y="5917608"/>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4" name="Elipse 43"/>
              <p:cNvSpPr/>
              <p:nvPr/>
            </p:nvSpPr>
            <p:spPr>
              <a:xfrm>
                <a:off x="2198715" y="593719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5" name="Elipse 44"/>
              <p:cNvSpPr/>
              <p:nvPr/>
            </p:nvSpPr>
            <p:spPr>
              <a:xfrm>
                <a:off x="1908166" y="593719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6" name="Elipse 45"/>
              <p:cNvSpPr/>
              <p:nvPr/>
            </p:nvSpPr>
            <p:spPr>
              <a:xfrm>
                <a:off x="1599201" y="5930823"/>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7" name="Elipse 46"/>
              <p:cNvSpPr/>
              <p:nvPr/>
            </p:nvSpPr>
            <p:spPr>
              <a:xfrm>
                <a:off x="1599201"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8" name="Elipse 47"/>
              <p:cNvSpPr/>
              <p:nvPr/>
            </p:nvSpPr>
            <p:spPr>
              <a:xfrm>
                <a:off x="1912052"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9" name="Elipse 48"/>
              <p:cNvSpPr/>
              <p:nvPr/>
            </p:nvSpPr>
            <p:spPr>
              <a:xfrm>
                <a:off x="2198272"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0" name="Elipse 49"/>
              <p:cNvSpPr/>
              <p:nvPr/>
            </p:nvSpPr>
            <p:spPr>
              <a:xfrm>
                <a:off x="2502710"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1" name="Elipse 50"/>
              <p:cNvSpPr/>
              <p:nvPr/>
            </p:nvSpPr>
            <p:spPr>
              <a:xfrm>
                <a:off x="2815561"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2" name="Elipse 51"/>
              <p:cNvSpPr/>
              <p:nvPr/>
            </p:nvSpPr>
            <p:spPr>
              <a:xfrm>
                <a:off x="3101781"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3" name="Elipse 52"/>
              <p:cNvSpPr/>
              <p:nvPr/>
            </p:nvSpPr>
            <p:spPr>
              <a:xfrm>
                <a:off x="3398208"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4" name="Elipse 53"/>
              <p:cNvSpPr/>
              <p:nvPr/>
            </p:nvSpPr>
            <p:spPr>
              <a:xfrm>
                <a:off x="3711059"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5" name="Elipse 54"/>
              <p:cNvSpPr/>
              <p:nvPr/>
            </p:nvSpPr>
            <p:spPr>
              <a:xfrm>
                <a:off x="3997279"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6" name="Elipse 55"/>
              <p:cNvSpPr/>
              <p:nvPr/>
            </p:nvSpPr>
            <p:spPr>
              <a:xfrm>
                <a:off x="4293016"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7" name="Elipse 56"/>
              <p:cNvSpPr/>
              <p:nvPr/>
            </p:nvSpPr>
            <p:spPr>
              <a:xfrm>
                <a:off x="4605867"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8" name="Elipse 57"/>
              <p:cNvSpPr/>
              <p:nvPr/>
            </p:nvSpPr>
            <p:spPr>
              <a:xfrm>
                <a:off x="4892087"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grpSp>
      <p:sp>
        <p:nvSpPr>
          <p:cNvPr id="63" name="Marcador de número de diapositiva 62"/>
          <p:cNvSpPr>
            <a:spLocks noGrp="1"/>
          </p:cNvSpPr>
          <p:nvPr>
            <p:ph type="sldNum" sz="quarter" idx="12"/>
          </p:nvPr>
        </p:nvSpPr>
        <p:spPr/>
        <p:txBody>
          <a:bodyPr/>
          <a:lstStyle/>
          <a:p>
            <a:fld id="{4947A44E-E405-4387-BB11-0B902EE3D3FB}" type="slidenum">
              <a:rPr lang="en-GB" smtClean="0"/>
              <a:t>42</a:t>
            </a:fld>
            <a:endParaRPr lang="en-GB" dirty="0"/>
          </a:p>
        </p:txBody>
      </p:sp>
      <p:sp>
        <p:nvSpPr>
          <p:cNvPr id="6" name="Forma libre 5"/>
          <p:cNvSpPr/>
          <p:nvPr/>
        </p:nvSpPr>
        <p:spPr>
          <a:xfrm>
            <a:off x="1420837" y="3727938"/>
            <a:ext cx="3348111" cy="1547447"/>
          </a:xfrm>
          <a:custGeom>
            <a:avLst/>
            <a:gdLst>
              <a:gd name="connsiteX0" fmla="*/ 0 w 3348111"/>
              <a:gd name="connsiteY0" fmla="*/ 1350499 h 1547447"/>
              <a:gd name="connsiteX1" fmla="*/ 956603 w 3348111"/>
              <a:gd name="connsiteY1" fmla="*/ 1364567 h 1547447"/>
              <a:gd name="connsiteX2" fmla="*/ 1195754 w 3348111"/>
              <a:gd name="connsiteY2" fmla="*/ 1181687 h 1547447"/>
              <a:gd name="connsiteX3" fmla="*/ 1547446 w 3348111"/>
              <a:gd name="connsiteY3" fmla="*/ 407964 h 1547447"/>
              <a:gd name="connsiteX4" fmla="*/ 1716258 w 3348111"/>
              <a:gd name="connsiteY4" fmla="*/ 42204 h 1547447"/>
              <a:gd name="connsiteX5" fmla="*/ 1842868 w 3348111"/>
              <a:gd name="connsiteY5" fmla="*/ 0 h 1547447"/>
              <a:gd name="connsiteX6" fmla="*/ 2025748 w 3348111"/>
              <a:gd name="connsiteY6" fmla="*/ 112542 h 1547447"/>
              <a:gd name="connsiteX7" fmla="*/ 2293034 w 3348111"/>
              <a:gd name="connsiteY7" fmla="*/ 590844 h 1547447"/>
              <a:gd name="connsiteX8" fmla="*/ 2686929 w 3348111"/>
              <a:gd name="connsiteY8" fmla="*/ 1181687 h 1547447"/>
              <a:gd name="connsiteX9" fmla="*/ 2926080 w 3348111"/>
              <a:gd name="connsiteY9" fmla="*/ 1322364 h 1547447"/>
              <a:gd name="connsiteX10" fmla="*/ 3334043 w 3348111"/>
              <a:gd name="connsiteY10" fmla="*/ 1350499 h 1547447"/>
              <a:gd name="connsiteX11" fmla="*/ 3348111 w 3348111"/>
              <a:gd name="connsiteY11" fmla="*/ 1547447 h 1547447"/>
              <a:gd name="connsiteX12" fmla="*/ 28135 w 3348111"/>
              <a:gd name="connsiteY12" fmla="*/ 1533379 h 1547447"/>
              <a:gd name="connsiteX13" fmla="*/ 0 w 3348111"/>
              <a:gd name="connsiteY13" fmla="*/ 1350499 h 1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8111" h="1547447">
                <a:moveTo>
                  <a:pt x="0" y="1350499"/>
                </a:moveTo>
                <a:lnTo>
                  <a:pt x="956603" y="1364567"/>
                </a:lnTo>
                <a:lnTo>
                  <a:pt x="1195754" y="1181687"/>
                </a:lnTo>
                <a:lnTo>
                  <a:pt x="1547446" y="407964"/>
                </a:lnTo>
                <a:lnTo>
                  <a:pt x="1716258" y="42204"/>
                </a:lnTo>
                <a:lnTo>
                  <a:pt x="1842868" y="0"/>
                </a:lnTo>
                <a:lnTo>
                  <a:pt x="2025748" y="112542"/>
                </a:lnTo>
                <a:lnTo>
                  <a:pt x="2293034" y="590844"/>
                </a:lnTo>
                <a:lnTo>
                  <a:pt x="2686929" y="1181687"/>
                </a:lnTo>
                <a:lnTo>
                  <a:pt x="2926080" y="1322364"/>
                </a:lnTo>
                <a:lnTo>
                  <a:pt x="3334043" y="1350499"/>
                </a:lnTo>
                <a:lnTo>
                  <a:pt x="3348111" y="1547447"/>
                </a:lnTo>
                <a:lnTo>
                  <a:pt x="28135" y="1533379"/>
                </a:lnTo>
                <a:lnTo>
                  <a:pt x="0" y="1350499"/>
                </a:lnTo>
                <a:close/>
              </a:path>
            </a:pathLst>
          </a:cu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6"/>
          <p:cNvSpPr/>
          <p:nvPr/>
        </p:nvSpPr>
        <p:spPr>
          <a:xfrm>
            <a:off x="1433312" y="4713980"/>
            <a:ext cx="3314648" cy="548550"/>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orma libre 64"/>
          <p:cNvSpPr/>
          <p:nvPr/>
        </p:nvSpPr>
        <p:spPr>
          <a:xfrm>
            <a:off x="7052207" y="2025045"/>
            <a:ext cx="1472155" cy="680408"/>
          </a:xfrm>
          <a:custGeom>
            <a:avLst/>
            <a:gdLst>
              <a:gd name="connsiteX0" fmla="*/ 0 w 3348111"/>
              <a:gd name="connsiteY0" fmla="*/ 1350499 h 1547447"/>
              <a:gd name="connsiteX1" fmla="*/ 956603 w 3348111"/>
              <a:gd name="connsiteY1" fmla="*/ 1364567 h 1547447"/>
              <a:gd name="connsiteX2" fmla="*/ 1195754 w 3348111"/>
              <a:gd name="connsiteY2" fmla="*/ 1181687 h 1547447"/>
              <a:gd name="connsiteX3" fmla="*/ 1547446 w 3348111"/>
              <a:gd name="connsiteY3" fmla="*/ 407964 h 1547447"/>
              <a:gd name="connsiteX4" fmla="*/ 1716258 w 3348111"/>
              <a:gd name="connsiteY4" fmla="*/ 42204 h 1547447"/>
              <a:gd name="connsiteX5" fmla="*/ 1842868 w 3348111"/>
              <a:gd name="connsiteY5" fmla="*/ 0 h 1547447"/>
              <a:gd name="connsiteX6" fmla="*/ 2025748 w 3348111"/>
              <a:gd name="connsiteY6" fmla="*/ 112542 h 1547447"/>
              <a:gd name="connsiteX7" fmla="*/ 2293034 w 3348111"/>
              <a:gd name="connsiteY7" fmla="*/ 590844 h 1547447"/>
              <a:gd name="connsiteX8" fmla="*/ 2686929 w 3348111"/>
              <a:gd name="connsiteY8" fmla="*/ 1181687 h 1547447"/>
              <a:gd name="connsiteX9" fmla="*/ 2926080 w 3348111"/>
              <a:gd name="connsiteY9" fmla="*/ 1322364 h 1547447"/>
              <a:gd name="connsiteX10" fmla="*/ 3334043 w 3348111"/>
              <a:gd name="connsiteY10" fmla="*/ 1350499 h 1547447"/>
              <a:gd name="connsiteX11" fmla="*/ 3348111 w 3348111"/>
              <a:gd name="connsiteY11" fmla="*/ 1547447 h 1547447"/>
              <a:gd name="connsiteX12" fmla="*/ 28135 w 3348111"/>
              <a:gd name="connsiteY12" fmla="*/ 1533379 h 1547447"/>
              <a:gd name="connsiteX13" fmla="*/ 0 w 3348111"/>
              <a:gd name="connsiteY13" fmla="*/ 1350499 h 1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8111" h="1547447">
                <a:moveTo>
                  <a:pt x="0" y="1350499"/>
                </a:moveTo>
                <a:lnTo>
                  <a:pt x="956603" y="1364567"/>
                </a:lnTo>
                <a:lnTo>
                  <a:pt x="1195754" y="1181687"/>
                </a:lnTo>
                <a:lnTo>
                  <a:pt x="1547446" y="407964"/>
                </a:lnTo>
                <a:lnTo>
                  <a:pt x="1716258" y="42204"/>
                </a:lnTo>
                <a:lnTo>
                  <a:pt x="1842868" y="0"/>
                </a:lnTo>
                <a:lnTo>
                  <a:pt x="2025748" y="112542"/>
                </a:lnTo>
                <a:lnTo>
                  <a:pt x="2293034" y="590844"/>
                </a:lnTo>
                <a:lnTo>
                  <a:pt x="2686929" y="1181687"/>
                </a:lnTo>
                <a:lnTo>
                  <a:pt x="2926080" y="1322364"/>
                </a:lnTo>
                <a:lnTo>
                  <a:pt x="3334043" y="1350499"/>
                </a:lnTo>
                <a:lnTo>
                  <a:pt x="3348111" y="1547447"/>
                </a:lnTo>
                <a:lnTo>
                  <a:pt x="28135" y="1533379"/>
                </a:lnTo>
                <a:lnTo>
                  <a:pt x="0" y="1350499"/>
                </a:lnTo>
                <a:close/>
              </a:path>
            </a:pathLst>
          </a:cu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ángulo 66"/>
          <p:cNvSpPr/>
          <p:nvPr/>
        </p:nvSpPr>
        <p:spPr>
          <a:xfrm>
            <a:off x="9117460" y="2230792"/>
            <a:ext cx="2258466" cy="373759"/>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CuadroTexto 67"/>
          <p:cNvSpPr txBox="1"/>
          <p:nvPr/>
        </p:nvSpPr>
        <p:spPr>
          <a:xfrm>
            <a:off x="8721713" y="2220845"/>
            <a:ext cx="395747"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rgbClr val="7030A0"/>
                </a:solidFill>
              </a:rPr>
              <a:t>=</a:t>
            </a:r>
            <a:endParaRPr lang="en-US" sz="1600" baseline="-25000" dirty="0">
              <a:solidFill>
                <a:srgbClr val="7030A0"/>
              </a:solidFill>
            </a:endParaRPr>
          </a:p>
        </p:txBody>
      </p:sp>
      <p:sp>
        <p:nvSpPr>
          <p:cNvPr id="69" name="CuadroTexto 68"/>
          <p:cNvSpPr txBox="1"/>
          <p:nvPr/>
        </p:nvSpPr>
        <p:spPr>
          <a:xfrm>
            <a:off x="5951451" y="2814591"/>
            <a:ext cx="6123449" cy="276999"/>
          </a:xfrm>
          <a:prstGeom prst="rect">
            <a:avLst/>
          </a:prstGeom>
          <a:no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200" dirty="0" smtClean="0">
                <a:solidFill>
                  <a:srgbClr val="00B3F2"/>
                </a:solidFill>
              </a:rPr>
              <a:t>Coste energético distribución real </a:t>
            </a:r>
            <a:r>
              <a:rPr lang="es-ES" sz="1200" dirty="0" smtClean="0">
                <a:solidFill>
                  <a:schemeClr val="bg1">
                    <a:lumMod val="50000"/>
                  </a:schemeClr>
                </a:solidFill>
              </a:rPr>
              <a:t>=</a:t>
            </a:r>
            <a:r>
              <a:rPr lang="es-ES" sz="1200" dirty="0" smtClean="0">
                <a:solidFill>
                  <a:srgbClr val="00B3F2"/>
                </a:solidFill>
              </a:rPr>
              <a:t> </a:t>
            </a:r>
            <a:r>
              <a:rPr lang="es-ES" sz="1200" dirty="0" smtClean="0">
                <a:solidFill>
                  <a:srgbClr val="7030A0"/>
                </a:solidFill>
              </a:rPr>
              <a:t>Coste energético distribución equivalente</a:t>
            </a:r>
            <a:endParaRPr lang="es-ES" sz="1200" dirty="0">
              <a:solidFill>
                <a:srgbClr val="7030A0"/>
              </a:solidFill>
            </a:endParaRPr>
          </a:p>
        </p:txBody>
      </p:sp>
      <p:sp>
        <p:nvSpPr>
          <p:cNvPr id="2" name="CuadroTexto 1"/>
          <p:cNvSpPr txBox="1"/>
          <p:nvPr/>
        </p:nvSpPr>
        <p:spPr>
          <a:xfrm>
            <a:off x="7705925" y="2241874"/>
            <a:ext cx="395223" cy="369332"/>
          </a:xfrm>
          <a:prstGeom prst="rect">
            <a:avLst/>
          </a:prstGeom>
          <a:noFill/>
        </p:spPr>
        <p:txBody>
          <a:bodyPr wrap="square" rtlCol="0">
            <a:spAutoFit/>
          </a:bodyPr>
          <a:lstStyle/>
          <a:p>
            <a:r>
              <a:rPr lang="es-ES" dirty="0" smtClean="0">
                <a:solidFill>
                  <a:srgbClr val="0070C0"/>
                </a:solidFill>
                <a:latin typeface="Segoe UI Semibold" panose="020B0702040204020203" pitchFamily="34" charset="0"/>
                <a:cs typeface="Segoe UI Semibold" panose="020B0702040204020203" pitchFamily="34" charset="0"/>
              </a:rPr>
              <a:t>€</a:t>
            </a:r>
            <a:endParaRPr lang="en-GB" dirty="0">
              <a:solidFill>
                <a:srgbClr val="0070C0"/>
              </a:solidFill>
              <a:latin typeface="Segoe UI Semibold" panose="020B0702040204020203" pitchFamily="34" charset="0"/>
              <a:cs typeface="Segoe UI Semibold" panose="020B0702040204020203" pitchFamily="34" charset="0"/>
            </a:endParaRPr>
          </a:p>
        </p:txBody>
      </p:sp>
      <p:sp>
        <p:nvSpPr>
          <p:cNvPr id="79" name="CuadroTexto 78"/>
          <p:cNvSpPr txBox="1"/>
          <p:nvPr/>
        </p:nvSpPr>
        <p:spPr>
          <a:xfrm>
            <a:off x="10076896" y="2230792"/>
            <a:ext cx="395223" cy="369332"/>
          </a:xfrm>
          <a:prstGeom prst="rect">
            <a:avLst/>
          </a:prstGeom>
          <a:noFill/>
        </p:spPr>
        <p:txBody>
          <a:bodyPr wrap="square" rtlCol="0">
            <a:spAutoFit/>
          </a:bodyPr>
          <a:lstStyle/>
          <a:p>
            <a:r>
              <a:rPr lang="es-ES" dirty="0" smtClean="0">
                <a:solidFill>
                  <a:schemeClr val="accent2">
                    <a:lumMod val="75000"/>
                  </a:schemeClr>
                </a:solidFill>
                <a:latin typeface="Segoe UI Semibold" panose="020B0702040204020203" pitchFamily="34" charset="0"/>
                <a:cs typeface="Segoe UI Semibold" panose="020B0702040204020203" pitchFamily="34" charset="0"/>
              </a:rPr>
              <a:t>€</a:t>
            </a:r>
            <a:endParaRPr lang="en-GB" dirty="0">
              <a:solidFill>
                <a:schemeClr val="accent2">
                  <a:lumMod val="75000"/>
                </a:schemeClr>
              </a:solidFill>
              <a:latin typeface="Segoe UI Semibold" panose="020B0702040204020203" pitchFamily="34" charset="0"/>
              <a:cs typeface="Segoe UI Semibold" panose="020B0702040204020203" pitchFamily="34" charset="0"/>
            </a:endParaRPr>
          </a:p>
        </p:txBody>
      </p:sp>
      <p:cxnSp>
        <p:nvCxnSpPr>
          <p:cNvPr id="80" name="Conector recto 79"/>
          <p:cNvCxnSpPr/>
          <p:nvPr/>
        </p:nvCxnSpPr>
        <p:spPr>
          <a:xfrm>
            <a:off x="728993" y="1797775"/>
            <a:ext cx="476791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Marcador de texto 2"/>
          <p:cNvSpPr txBox="1">
            <a:spLocks/>
          </p:cNvSpPr>
          <p:nvPr/>
        </p:nvSpPr>
        <p:spPr>
          <a:xfrm>
            <a:off x="1724008" y="1231267"/>
            <a:ext cx="542149" cy="706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s-ES" sz="2400" dirty="0" smtClean="0">
                <a:solidFill>
                  <a:srgbClr val="9933FF"/>
                </a:solidFill>
                <a:latin typeface="Segoe UI Semibold" panose="020B0702040204020203" pitchFamily="34" charset="0"/>
                <a:cs typeface="Segoe UI Semibold" panose="020B0702040204020203" pitchFamily="34" charset="0"/>
              </a:rPr>
              <a:t>1.</a:t>
            </a:r>
            <a:endParaRPr lang="es-ES" sz="2400" dirty="0">
              <a:solidFill>
                <a:srgbClr val="9933FF"/>
              </a:solidFill>
              <a:latin typeface="Segoe UI Semibold" panose="020B0702040204020203" pitchFamily="34" charset="0"/>
              <a:cs typeface="Segoe UI Semibold" panose="020B0702040204020203" pitchFamily="34" charset="0"/>
            </a:endParaRPr>
          </a:p>
        </p:txBody>
      </p:sp>
      <p:cxnSp>
        <p:nvCxnSpPr>
          <p:cNvPr id="32" name="Conector recto de flecha 31"/>
          <p:cNvCxnSpPr/>
          <p:nvPr/>
        </p:nvCxnSpPr>
        <p:spPr>
          <a:xfrm flipV="1">
            <a:off x="7546428" y="3840480"/>
            <a:ext cx="0" cy="2197257"/>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a:endCxn id="81" idx="1"/>
          </p:cNvCxnSpPr>
          <p:nvPr/>
        </p:nvCxnSpPr>
        <p:spPr>
          <a:xfrm flipV="1">
            <a:off x="7430814" y="5896303"/>
            <a:ext cx="2711419" cy="4799"/>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6192330" y="3722312"/>
            <a:ext cx="1346516" cy="830997"/>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200" dirty="0" smtClean="0">
                <a:solidFill>
                  <a:schemeClr val="bg1">
                    <a:lumMod val="50000"/>
                  </a:schemeClr>
                </a:solidFill>
              </a:rPr>
              <a:t>Coste de Energía Acumulado </a:t>
            </a:r>
          </a:p>
          <a:p>
            <a:r>
              <a:rPr lang="es-ES" sz="1200" dirty="0" smtClean="0">
                <a:solidFill>
                  <a:schemeClr val="bg1">
                    <a:lumMod val="50000"/>
                  </a:schemeClr>
                </a:solidFill>
              </a:rPr>
              <a:t>[€/ año]</a:t>
            </a:r>
          </a:p>
          <a:p>
            <a:endParaRPr lang="es-ES" sz="1200" dirty="0">
              <a:solidFill>
                <a:schemeClr val="bg1">
                  <a:lumMod val="50000"/>
                </a:schemeClr>
              </a:solidFill>
            </a:endParaRPr>
          </a:p>
        </p:txBody>
      </p:sp>
      <p:cxnSp>
        <p:nvCxnSpPr>
          <p:cNvPr id="71" name="Conector recto 70"/>
          <p:cNvCxnSpPr/>
          <p:nvPr/>
        </p:nvCxnSpPr>
        <p:spPr>
          <a:xfrm flipV="1">
            <a:off x="7546428" y="4302358"/>
            <a:ext cx="2435772" cy="159874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3" name="Forma libre 72"/>
          <p:cNvSpPr/>
          <p:nvPr/>
        </p:nvSpPr>
        <p:spPr>
          <a:xfrm>
            <a:off x="7546428" y="4299398"/>
            <a:ext cx="2435772" cy="1596906"/>
          </a:xfrm>
          <a:custGeom>
            <a:avLst/>
            <a:gdLst>
              <a:gd name="connsiteX0" fmla="*/ 0 w 2123089"/>
              <a:gd name="connsiteY0" fmla="*/ 1881351 h 1881351"/>
              <a:gd name="connsiteX1" fmla="*/ 630620 w 2123089"/>
              <a:gd name="connsiteY1" fmla="*/ 1692165 h 1881351"/>
              <a:gd name="connsiteX2" fmla="*/ 966951 w 2123089"/>
              <a:gd name="connsiteY2" fmla="*/ 1229710 h 1881351"/>
              <a:gd name="connsiteX3" fmla="*/ 1345324 w 2123089"/>
              <a:gd name="connsiteY3" fmla="*/ 420414 h 1881351"/>
              <a:gd name="connsiteX4" fmla="*/ 2123089 w 2123089"/>
              <a:gd name="connsiteY4" fmla="*/ 0 h 188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089" h="1881351">
                <a:moveTo>
                  <a:pt x="0" y="1881351"/>
                </a:moveTo>
                <a:cubicBezTo>
                  <a:pt x="234731" y="1841061"/>
                  <a:pt x="469462" y="1800772"/>
                  <a:pt x="630620" y="1692165"/>
                </a:cubicBezTo>
                <a:cubicBezTo>
                  <a:pt x="791778" y="1583558"/>
                  <a:pt x="847834" y="1441668"/>
                  <a:pt x="966951" y="1229710"/>
                </a:cubicBezTo>
                <a:cubicBezTo>
                  <a:pt x="1086068" y="1017751"/>
                  <a:pt x="1152634" y="625366"/>
                  <a:pt x="1345324" y="420414"/>
                </a:cubicBezTo>
                <a:cubicBezTo>
                  <a:pt x="1538014" y="215462"/>
                  <a:pt x="1951420" y="85835"/>
                  <a:pt x="2123089" y="0"/>
                </a:cubicBezTo>
              </a:path>
            </a:pathLst>
          </a:custGeom>
          <a:noFill/>
          <a:ln w="28575">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1" name="CuadroTexto 80"/>
          <p:cNvSpPr txBox="1"/>
          <p:nvPr/>
        </p:nvSpPr>
        <p:spPr>
          <a:xfrm>
            <a:off x="10142233" y="5727026"/>
            <a:ext cx="246034"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chemeClr val="bg1">
                    <a:lumMod val="50000"/>
                  </a:schemeClr>
                </a:solidFill>
              </a:rPr>
              <a:t>t</a:t>
            </a:r>
            <a:endParaRPr lang="en-US" sz="1600" dirty="0">
              <a:solidFill>
                <a:schemeClr val="bg1">
                  <a:lumMod val="50000"/>
                </a:schemeClr>
              </a:solidFill>
            </a:endParaRPr>
          </a:p>
        </p:txBody>
      </p:sp>
      <p:sp>
        <p:nvSpPr>
          <p:cNvPr id="82" name="CuadroTexto 81"/>
          <p:cNvSpPr txBox="1"/>
          <p:nvPr/>
        </p:nvSpPr>
        <p:spPr>
          <a:xfrm>
            <a:off x="7430814" y="5993931"/>
            <a:ext cx="3041305" cy="307777"/>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400" dirty="0" smtClean="0">
                <a:solidFill>
                  <a:schemeClr val="bg1">
                    <a:lumMod val="50000"/>
                  </a:schemeClr>
                </a:solidFill>
              </a:rPr>
              <a:t>t1    t2    t3…     ….</a:t>
            </a:r>
            <a:r>
              <a:rPr lang="en-US" sz="1400" dirty="0" err="1" smtClean="0">
                <a:solidFill>
                  <a:schemeClr val="bg1">
                    <a:lumMod val="50000"/>
                  </a:schemeClr>
                </a:solidFill>
              </a:rPr>
              <a:t>tk</a:t>
            </a:r>
            <a:r>
              <a:rPr lang="en-US" sz="1400" dirty="0" smtClean="0">
                <a:solidFill>
                  <a:schemeClr val="bg1">
                    <a:lumMod val="50000"/>
                  </a:schemeClr>
                </a:solidFill>
              </a:rPr>
              <a:t>…          …</a:t>
            </a:r>
            <a:r>
              <a:rPr lang="en-US" sz="1400" dirty="0" err="1" smtClean="0">
                <a:solidFill>
                  <a:schemeClr val="bg1">
                    <a:lumMod val="50000"/>
                  </a:schemeClr>
                </a:solidFill>
              </a:rPr>
              <a:t>tn</a:t>
            </a:r>
            <a:endParaRPr lang="en-US" sz="1400" dirty="0">
              <a:solidFill>
                <a:schemeClr val="bg1">
                  <a:lumMod val="50000"/>
                </a:schemeClr>
              </a:solidFill>
            </a:endParaRPr>
          </a:p>
        </p:txBody>
      </p:sp>
      <p:cxnSp>
        <p:nvCxnSpPr>
          <p:cNvPr id="84" name="Conector recto de flecha 83"/>
          <p:cNvCxnSpPr/>
          <p:nvPr/>
        </p:nvCxnSpPr>
        <p:spPr>
          <a:xfrm flipH="1">
            <a:off x="7546428" y="4297390"/>
            <a:ext cx="2435772" cy="0"/>
          </a:xfrm>
          <a:prstGeom prst="straightConnector1">
            <a:avLst/>
          </a:prstGeom>
          <a:ln w="19050">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CuadroTexto 87"/>
          <p:cNvSpPr txBox="1"/>
          <p:nvPr/>
        </p:nvSpPr>
        <p:spPr>
          <a:xfrm>
            <a:off x="9872745" y="4007386"/>
            <a:ext cx="1337941" cy="830997"/>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200" dirty="0" smtClean="0">
                <a:solidFill>
                  <a:srgbClr val="CC0099"/>
                </a:solidFill>
              </a:rPr>
              <a:t>Mismo Coste Energético Anual</a:t>
            </a:r>
          </a:p>
          <a:p>
            <a:endParaRPr lang="es-ES" sz="1200" dirty="0">
              <a:solidFill>
                <a:srgbClr val="CC0099"/>
              </a:solidFill>
            </a:endParaRPr>
          </a:p>
        </p:txBody>
      </p:sp>
      <p:sp>
        <p:nvSpPr>
          <p:cNvPr id="89" name="Elipse 88"/>
          <p:cNvSpPr/>
          <p:nvPr/>
        </p:nvSpPr>
        <p:spPr>
          <a:xfrm>
            <a:off x="9947685" y="4262176"/>
            <a:ext cx="72000" cy="72000"/>
          </a:xfrm>
          <a:prstGeom prst="ellipse">
            <a:avLst/>
          </a:prstGeom>
          <a:solidFill>
            <a:schemeClr val="accent1">
              <a:lumMod val="20000"/>
              <a:lumOff val="80000"/>
            </a:schemeClr>
          </a:solidFill>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90" name="Conector recto de flecha 89"/>
          <p:cNvCxnSpPr>
            <a:endCxn id="89" idx="4"/>
          </p:cNvCxnSpPr>
          <p:nvPr/>
        </p:nvCxnSpPr>
        <p:spPr>
          <a:xfrm flipV="1">
            <a:off x="9982200" y="4334176"/>
            <a:ext cx="1485" cy="1562127"/>
          </a:xfrm>
          <a:prstGeom prst="straightConnector1">
            <a:avLst/>
          </a:prstGeom>
          <a:ln w="19050">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25934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ángulo 77"/>
          <p:cNvSpPr/>
          <p:nvPr/>
        </p:nvSpPr>
        <p:spPr>
          <a:xfrm>
            <a:off x="6111479" y="1843883"/>
            <a:ext cx="5880814" cy="4735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ítulo 1"/>
          <p:cNvSpPr txBox="1">
            <a:spLocks/>
          </p:cNvSpPr>
          <p:nvPr/>
        </p:nvSpPr>
        <p:spPr>
          <a:xfrm>
            <a:off x="838200" y="-99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smtClean="0">
                <a:solidFill>
                  <a:srgbClr val="AA70DA"/>
                </a:solidFill>
              </a:rPr>
              <a:t>3. Metodología. </a:t>
            </a:r>
            <a:r>
              <a:rPr lang="es-ES" sz="2400" dirty="0" smtClean="0">
                <a:solidFill>
                  <a:srgbClr val="AA70DA"/>
                </a:solidFill>
              </a:rPr>
              <a:t>Demanda Variable</a:t>
            </a:r>
            <a:endParaRPr lang="en-GB" sz="2400" dirty="0">
              <a:solidFill>
                <a:srgbClr val="AA70DA"/>
              </a:solidFill>
            </a:endParaRPr>
          </a:p>
        </p:txBody>
      </p:sp>
      <p:sp>
        <p:nvSpPr>
          <p:cNvPr id="4" name="Marcador de texto 2"/>
          <p:cNvSpPr txBox="1">
            <a:spLocks/>
          </p:cNvSpPr>
          <p:nvPr/>
        </p:nvSpPr>
        <p:spPr>
          <a:xfrm>
            <a:off x="382180" y="1296779"/>
            <a:ext cx="5787064" cy="702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s-ES" sz="2000" dirty="0" smtClean="0">
                <a:solidFill>
                  <a:srgbClr val="9933FF"/>
                </a:solidFill>
                <a:latin typeface="Segoe UI Semibold" panose="020B0702040204020203" pitchFamily="34" charset="0"/>
                <a:cs typeface="Segoe UI Semibold" panose="020B0702040204020203" pitchFamily="34" charset="0"/>
              </a:rPr>
              <a:t>Caudal equivalente</a:t>
            </a:r>
            <a:endParaRPr lang="es-ES" sz="2000" dirty="0">
              <a:solidFill>
                <a:srgbClr val="9933FF"/>
              </a:solidFill>
              <a:latin typeface="Segoe UI Semibold" panose="020B0702040204020203" pitchFamily="34" charset="0"/>
              <a:cs typeface="Segoe UI Semibold" panose="020B0702040204020203" pitchFamily="34" charset="0"/>
            </a:endParaRPr>
          </a:p>
        </p:txBody>
      </p:sp>
      <p:sp>
        <p:nvSpPr>
          <p:cNvPr id="5" name="Marcador de contenido 6"/>
          <p:cNvSpPr txBox="1">
            <a:spLocks/>
          </p:cNvSpPr>
          <p:nvPr/>
        </p:nvSpPr>
        <p:spPr>
          <a:xfrm>
            <a:off x="298674" y="1818795"/>
            <a:ext cx="5522132" cy="4748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Font typeface="Arial" panose="020B0604020202020204" pitchFamily="34" charset="0"/>
              <a:buNone/>
            </a:pPr>
            <a:r>
              <a:rPr lang="es-ES_tradnl" sz="1800" dirty="0" smtClean="0">
                <a:latin typeface="Segoe UI Light" panose="020B0502040204020203" pitchFamily="34" charset="0"/>
                <a:cs typeface="Segoe UI Light" panose="020B0502040204020203" pitchFamily="34" charset="0"/>
              </a:rPr>
              <a:t>Caudal teórico que se fuese bombeado </a:t>
            </a:r>
            <a:r>
              <a:rPr lang="es-ES_tradnl" sz="1800" dirty="0">
                <a:latin typeface="Segoe UI Light" panose="020B0502040204020203" pitchFamily="34" charset="0"/>
                <a:cs typeface="Segoe UI Light" panose="020B0502040204020203" pitchFamily="34" charset="0"/>
              </a:rPr>
              <a:t>de forma constante</a:t>
            </a:r>
            <a:r>
              <a:rPr lang="es-ES_tradnl" sz="1800" dirty="0" smtClean="0">
                <a:latin typeface="Segoe UI Light" panose="020B0502040204020203" pitchFamily="34" charset="0"/>
                <a:cs typeface="Segoe UI Light" panose="020B0502040204020203" pitchFamily="34" charset="0"/>
              </a:rPr>
              <a:t> supondría el </a:t>
            </a:r>
            <a:r>
              <a:rPr lang="es-ES_tradnl" sz="1800" dirty="0">
                <a:solidFill>
                  <a:srgbClr val="CC0099"/>
                </a:solidFill>
                <a:latin typeface="Segoe UI Semibold" panose="020B0702040204020203" pitchFamily="34" charset="0"/>
                <a:cs typeface="Segoe UI Semibold" panose="020B0702040204020203" pitchFamily="34" charset="0"/>
              </a:rPr>
              <a:t>mismo coste energético</a:t>
            </a:r>
            <a:r>
              <a:rPr lang="es-ES_tradnl" sz="1800" dirty="0">
                <a:latin typeface="Segoe UI Light" panose="020B0502040204020203" pitchFamily="34" charset="0"/>
                <a:cs typeface="Segoe UI Light" panose="020B0502040204020203" pitchFamily="34" charset="0"/>
              </a:rPr>
              <a:t> que el </a:t>
            </a:r>
            <a:r>
              <a:rPr lang="es-ES_tradnl" sz="1800" dirty="0" smtClean="0">
                <a:latin typeface="Segoe UI Light" panose="020B0502040204020203" pitchFamily="34" charset="0"/>
                <a:cs typeface="Segoe UI Light" panose="020B0502040204020203" pitchFamily="34" charset="0"/>
              </a:rPr>
              <a:t>coste del régimen </a:t>
            </a:r>
            <a:r>
              <a:rPr lang="es-ES_tradnl" sz="1800" dirty="0">
                <a:latin typeface="Segoe UI Light" panose="020B0502040204020203" pitchFamily="34" charset="0"/>
                <a:cs typeface="Segoe UI Light" panose="020B0502040204020203" pitchFamily="34" charset="0"/>
              </a:rPr>
              <a:t>de caudales variables </a:t>
            </a:r>
            <a:r>
              <a:rPr lang="es-ES_tradnl" sz="1800" dirty="0" err="1" smtClean="0">
                <a:latin typeface="Segoe UI Light" panose="020B0502040204020203" pitchFamily="34" charset="0"/>
                <a:cs typeface="Segoe UI Light" panose="020B0502040204020203" pitchFamily="34" charset="0"/>
              </a:rPr>
              <a:t>qi</a:t>
            </a:r>
            <a:endParaRPr lang="es-ES_tradnl" sz="1800" dirty="0" smtClean="0">
              <a:latin typeface="Segoe UI Light" panose="020B0502040204020203" pitchFamily="34" charset="0"/>
              <a:cs typeface="Segoe UI Light" panose="020B0502040204020203" pitchFamily="34" charset="0"/>
            </a:endParaRPr>
          </a:p>
          <a:p>
            <a:pPr marL="457200" lvl="1" indent="0">
              <a:lnSpc>
                <a:spcPct val="150000"/>
              </a:lnSpc>
              <a:buFont typeface="Arial" panose="020B0604020202020204" pitchFamily="34" charset="0"/>
              <a:buNone/>
            </a:pPr>
            <a:endParaRPr lang="es-ES" sz="1800" dirty="0">
              <a:latin typeface="Segoe UI Light" panose="020B0502040204020203" pitchFamily="34" charset="0"/>
              <a:cs typeface="Segoe UI Light" panose="020B0502040204020203" pitchFamily="34" charset="0"/>
            </a:endParaRPr>
          </a:p>
        </p:txBody>
      </p:sp>
      <p:cxnSp>
        <p:nvCxnSpPr>
          <p:cNvPr id="66" name="Conector recto 65"/>
          <p:cNvCxnSpPr/>
          <p:nvPr/>
        </p:nvCxnSpPr>
        <p:spPr>
          <a:xfrm>
            <a:off x="653143" y="915914"/>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1" name="Grupo 60"/>
          <p:cNvGrpSpPr/>
          <p:nvPr/>
        </p:nvGrpSpPr>
        <p:grpSpPr>
          <a:xfrm>
            <a:off x="376807" y="2928615"/>
            <a:ext cx="5313354" cy="2721683"/>
            <a:chOff x="249968" y="2978642"/>
            <a:chExt cx="5313354" cy="2721683"/>
          </a:xfrm>
        </p:grpSpPr>
        <p:sp>
          <p:nvSpPr>
            <p:cNvPr id="62" name="Rectángulo 61"/>
            <p:cNvSpPr/>
            <p:nvPr/>
          </p:nvSpPr>
          <p:spPr>
            <a:xfrm>
              <a:off x="302480" y="2978642"/>
              <a:ext cx="5260842" cy="2721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upo 58"/>
            <p:cNvGrpSpPr/>
            <p:nvPr/>
          </p:nvGrpSpPr>
          <p:grpSpPr>
            <a:xfrm>
              <a:off x="249968" y="3451592"/>
              <a:ext cx="5261838" cy="2197217"/>
              <a:chOff x="560965" y="4266601"/>
              <a:chExt cx="5261838" cy="2197217"/>
            </a:xfrm>
          </p:grpSpPr>
          <p:grpSp>
            <p:nvGrpSpPr>
              <p:cNvPr id="9" name="Grupo 8"/>
              <p:cNvGrpSpPr/>
              <p:nvPr/>
            </p:nvGrpSpPr>
            <p:grpSpPr>
              <a:xfrm>
                <a:off x="1644137" y="4497484"/>
                <a:ext cx="3280309" cy="1710337"/>
                <a:chOff x="2133600" y="1572388"/>
                <a:chExt cx="2960688" cy="1809778"/>
              </a:xfrm>
            </p:grpSpPr>
            <p:cxnSp>
              <p:nvCxnSpPr>
                <p:cNvPr id="10" name="Conector recto 9"/>
                <p:cNvCxnSpPr/>
                <p:nvPr/>
              </p:nvCxnSpPr>
              <p:spPr>
                <a:xfrm>
                  <a:off x="2402681"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3209925"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2133600"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2671762" y="157315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4555331"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941638" y="1572388"/>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824412"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479006"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748087"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4017963" y="157594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4286250" y="1575946"/>
                  <a:ext cx="0" cy="1800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4286250"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094288" y="1582166"/>
                  <a:ext cx="0" cy="180000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Conector recto de flecha 22"/>
              <p:cNvCxnSpPr/>
              <p:nvPr/>
            </p:nvCxnSpPr>
            <p:spPr>
              <a:xfrm flipV="1">
                <a:off x="1469419" y="4398411"/>
                <a:ext cx="0" cy="1730358"/>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1469419" y="6127566"/>
                <a:ext cx="3969053" cy="1204"/>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1502579" y="6156041"/>
                <a:ext cx="4320224" cy="307777"/>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400" dirty="0" smtClean="0">
                    <a:solidFill>
                      <a:schemeClr val="accent1">
                        <a:lumMod val="75000"/>
                      </a:schemeClr>
                    </a:solidFill>
                  </a:rPr>
                  <a:t>t1    t2    t3…            ….</a:t>
                </a:r>
                <a:r>
                  <a:rPr lang="en-US" sz="1400" dirty="0" err="1" smtClean="0">
                    <a:solidFill>
                      <a:schemeClr val="accent1">
                        <a:lumMod val="75000"/>
                      </a:schemeClr>
                    </a:solidFill>
                  </a:rPr>
                  <a:t>tk</a:t>
                </a:r>
                <a:r>
                  <a:rPr lang="en-US" sz="1400" dirty="0" smtClean="0">
                    <a:solidFill>
                      <a:schemeClr val="accent1">
                        <a:lumMod val="75000"/>
                      </a:schemeClr>
                    </a:solidFill>
                  </a:rPr>
                  <a:t>…                     …</a:t>
                </a:r>
                <a:r>
                  <a:rPr lang="en-US" sz="1400" dirty="0" err="1" smtClean="0">
                    <a:solidFill>
                      <a:schemeClr val="accent1">
                        <a:lumMod val="75000"/>
                      </a:schemeClr>
                    </a:solidFill>
                  </a:rPr>
                  <a:t>tn</a:t>
                </a:r>
                <a:endParaRPr lang="en-US" sz="1400" dirty="0">
                  <a:solidFill>
                    <a:schemeClr val="accent1">
                      <a:lumMod val="75000"/>
                    </a:schemeClr>
                  </a:solidFill>
                </a:endParaRPr>
              </a:p>
            </p:txBody>
          </p:sp>
          <p:sp>
            <p:nvSpPr>
              <p:cNvPr id="26" name="Forma libre 25"/>
              <p:cNvSpPr/>
              <p:nvPr/>
            </p:nvSpPr>
            <p:spPr>
              <a:xfrm>
                <a:off x="1651758" y="4601116"/>
                <a:ext cx="3343276" cy="1375645"/>
              </a:xfrm>
              <a:custGeom>
                <a:avLst/>
                <a:gdLst>
                  <a:gd name="connsiteX0" fmla="*/ 0 w 3154680"/>
                  <a:gd name="connsiteY0" fmla="*/ 1013151 h 1017196"/>
                  <a:gd name="connsiteX1" fmla="*/ 259080 w 3154680"/>
                  <a:gd name="connsiteY1" fmla="*/ 1013151 h 1017196"/>
                  <a:gd name="connsiteX2" fmla="*/ 541020 w 3154680"/>
                  <a:gd name="connsiteY2" fmla="*/ 1013151 h 1017196"/>
                  <a:gd name="connsiteX3" fmla="*/ 807720 w 3154680"/>
                  <a:gd name="connsiteY3" fmla="*/ 1005531 h 1017196"/>
                  <a:gd name="connsiteX4" fmla="*/ 1066800 w 3154680"/>
                  <a:gd name="connsiteY4" fmla="*/ 883611 h 1017196"/>
                  <a:gd name="connsiteX5" fmla="*/ 1348740 w 3154680"/>
                  <a:gd name="connsiteY5" fmla="*/ 403551 h 1017196"/>
                  <a:gd name="connsiteX6" fmla="*/ 1607820 w 3154680"/>
                  <a:gd name="connsiteY6" fmla="*/ 22551 h 1017196"/>
                  <a:gd name="connsiteX7" fmla="*/ 1874520 w 3154680"/>
                  <a:gd name="connsiteY7" fmla="*/ 91131 h 1017196"/>
                  <a:gd name="connsiteX8" fmla="*/ 2148840 w 3154680"/>
                  <a:gd name="connsiteY8" fmla="*/ 479751 h 1017196"/>
                  <a:gd name="connsiteX9" fmla="*/ 2415540 w 3154680"/>
                  <a:gd name="connsiteY9" fmla="*/ 799791 h 1017196"/>
                  <a:gd name="connsiteX10" fmla="*/ 2682240 w 3154680"/>
                  <a:gd name="connsiteY10" fmla="*/ 959811 h 1017196"/>
                  <a:gd name="connsiteX11" fmla="*/ 2964180 w 3154680"/>
                  <a:gd name="connsiteY11" fmla="*/ 990291 h 1017196"/>
                  <a:gd name="connsiteX12" fmla="*/ 3154680 w 3154680"/>
                  <a:gd name="connsiteY12" fmla="*/ 990291 h 101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4680" h="1017196">
                    <a:moveTo>
                      <a:pt x="0" y="1013151"/>
                    </a:moveTo>
                    <a:lnTo>
                      <a:pt x="259080" y="1013151"/>
                    </a:lnTo>
                    <a:lnTo>
                      <a:pt x="541020" y="1013151"/>
                    </a:lnTo>
                    <a:cubicBezTo>
                      <a:pt x="632460" y="1011881"/>
                      <a:pt x="720090" y="1027121"/>
                      <a:pt x="807720" y="1005531"/>
                    </a:cubicBezTo>
                    <a:cubicBezTo>
                      <a:pt x="895350" y="983941"/>
                      <a:pt x="976630" y="983941"/>
                      <a:pt x="1066800" y="883611"/>
                    </a:cubicBezTo>
                    <a:cubicBezTo>
                      <a:pt x="1156970" y="783281"/>
                      <a:pt x="1258570" y="547061"/>
                      <a:pt x="1348740" y="403551"/>
                    </a:cubicBezTo>
                    <a:cubicBezTo>
                      <a:pt x="1438910" y="260041"/>
                      <a:pt x="1520190" y="74621"/>
                      <a:pt x="1607820" y="22551"/>
                    </a:cubicBezTo>
                    <a:cubicBezTo>
                      <a:pt x="1695450" y="-29519"/>
                      <a:pt x="1784350" y="14931"/>
                      <a:pt x="1874520" y="91131"/>
                    </a:cubicBezTo>
                    <a:cubicBezTo>
                      <a:pt x="1964690" y="167331"/>
                      <a:pt x="2058670" y="361641"/>
                      <a:pt x="2148840" y="479751"/>
                    </a:cubicBezTo>
                    <a:cubicBezTo>
                      <a:pt x="2239010" y="597861"/>
                      <a:pt x="2326640" y="719781"/>
                      <a:pt x="2415540" y="799791"/>
                    </a:cubicBezTo>
                    <a:cubicBezTo>
                      <a:pt x="2504440" y="879801"/>
                      <a:pt x="2590800" y="928061"/>
                      <a:pt x="2682240" y="959811"/>
                    </a:cubicBezTo>
                    <a:cubicBezTo>
                      <a:pt x="2773680" y="991561"/>
                      <a:pt x="2885440" y="985211"/>
                      <a:pt x="2964180" y="990291"/>
                    </a:cubicBezTo>
                    <a:cubicBezTo>
                      <a:pt x="3042920" y="995371"/>
                      <a:pt x="3039110" y="997911"/>
                      <a:pt x="3154680" y="990291"/>
                    </a:cubicBezTo>
                  </a:path>
                </a:pathLst>
              </a:custGeom>
              <a:noFill/>
              <a:ln w="28575">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27" name="Conector recto 26"/>
              <p:cNvCxnSpPr/>
              <p:nvPr/>
            </p:nvCxnSpPr>
            <p:spPr>
              <a:xfrm>
                <a:off x="1644138" y="5579016"/>
                <a:ext cx="328030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5471477" y="5930823"/>
                <a:ext cx="246034"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chemeClr val="bg1">
                        <a:lumMod val="50000"/>
                      </a:schemeClr>
                    </a:solidFill>
                  </a:rPr>
                  <a:t>t</a:t>
                </a:r>
                <a:endParaRPr lang="en-US" sz="1600" dirty="0">
                  <a:solidFill>
                    <a:schemeClr val="bg1">
                      <a:lumMod val="50000"/>
                    </a:schemeClr>
                  </a:solidFill>
                </a:endParaRPr>
              </a:p>
            </p:txBody>
          </p:sp>
          <p:sp>
            <p:nvSpPr>
              <p:cNvPr id="29" name="CuadroTexto 28"/>
              <p:cNvSpPr txBox="1"/>
              <p:nvPr/>
            </p:nvSpPr>
            <p:spPr>
              <a:xfrm>
                <a:off x="560965" y="4266601"/>
                <a:ext cx="1031711" cy="73866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chemeClr val="bg1">
                        <a:lumMod val="50000"/>
                      </a:schemeClr>
                    </a:solidFill>
                  </a:rPr>
                  <a:t>Coste  Energía </a:t>
                </a:r>
              </a:p>
              <a:p>
                <a:r>
                  <a:rPr lang="es-ES" sz="1400" dirty="0" smtClean="0">
                    <a:solidFill>
                      <a:schemeClr val="bg1">
                        <a:lumMod val="50000"/>
                      </a:schemeClr>
                    </a:solidFill>
                  </a:rPr>
                  <a:t>Anual</a:t>
                </a:r>
                <a:endParaRPr lang="es-ES" sz="1400" dirty="0">
                  <a:solidFill>
                    <a:schemeClr val="bg1">
                      <a:lumMod val="50000"/>
                    </a:schemeClr>
                  </a:solidFill>
                </a:endParaRPr>
              </a:p>
            </p:txBody>
          </p:sp>
          <p:sp>
            <p:nvSpPr>
              <p:cNvPr id="30" name="CuadroTexto 29"/>
              <p:cNvSpPr txBox="1"/>
              <p:nvPr/>
            </p:nvSpPr>
            <p:spPr>
              <a:xfrm>
                <a:off x="1617470" y="4900816"/>
                <a:ext cx="1253477" cy="523220"/>
              </a:xfrm>
              <a:prstGeom prst="rect">
                <a:avLst/>
              </a:prstGeom>
              <a:solidFill>
                <a:schemeClr val="bg1">
                  <a:alpha val="0"/>
                </a:schemeClr>
              </a:solid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7030A0"/>
                    </a:solidFill>
                  </a:rPr>
                  <a:t>Caudal Equivalente</a:t>
                </a:r>
                <a:endParaRPr lang="es-ES" sz="1400" dirty="0">
                  <a:solidFill>
                    <a:srgbClr val="7030A0"/>
                  </a:solidFill>
                </a:endParaRPr>
              </a:p>
            </p:txBody>
          </p:sp>
          <p:sp>
            <p:nvSpPr>
              <p:cNvPr id="31" name="CuadroTexto 30"/>
              <p:cNvSpPr txBox="1"/>
              <p:nvPr/>
            </p:nvSpPr>
            <p:spPr>
              <a:xfrm>
                <a:off x="3619373" y="4561448"/>
                <a:ext cx="1399375" cy="523220"/>
              </a:xfrm>
              <a:prstGeom prst="rect">
                <a:avLst/>
              </a:prstGeom>
              <a:solidFill>
                <a:schemeClr val="bg1">
                  <a:alpha val="0"/>
                </a:schemeClr>
              </a:solid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smtClean="0">
                    <a:solidFill>
                      <a:srgbClr val="00B3F2"/>
                    </a:solidFill>
                  </a:rPr>
                  <a:t>Distribución real</a:t>
                </a:r>
                <a:endParaRPr lang="es-ES" sz="1400" dirty="0">
                  <a:solidFill>
                    <a:srgbClr val="00B3F2"/>
                  </a:solidFill>
                </a:endParaRPr>
              </a:p>
            </p:txBody>
          </p:sp>
          <p:sp>
            <p:nvSpPr>
              <p:cNvPr id="33" name="CuadroTexto 32"/>
              <p:cNvSpPr txBox="1"/>
              <p:nvPr/>
            </p:nvSpPr>
            <p:spPr>
              <a:xfrm>
                <a:off x="653143" y="5417098"/>
                <a:ext cx="661141"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rgbClr val="7030A0"/>
                    </a:solidFill>
                  </a:rPr>
                  <a:t>q </a:t>
                </a:r>
                <a:r>
                  <a:rPr lang="en-US" sz="1600" baseline="-25000" dirty="0" err="1" smtClean="0">
                    <a:solidFill>
                      <a:srgbClr val="7030A0"/>
                    </a:solidFill>
                  </a:rPr>
                  <a:t>eq</a:t>
                </a:r>
                <a:endParaRPr lang="en-US" sz="1600" baseline="-25000" dirty="0">
                  <a:solidFill>
                    <a:srgbClr val="7030A0"/>
                  </a:solidFill>
                </a:endParaRPr>
              </a:p>
            </p:txBody>
          </p:sp>
          <p:sp>
            <p:nvSpPr>
              <p:cNvPr id="34" name="Flecha derecha 33"/>
              <p:cNvSpPr/>
              <p:nvPr/>
            </p:nvSpPr>
            <p:spPr>
              <a:xfrm>
                <a:off x="1260887" y="5505356"/>
                <a:ext cx="268027" cy="169691"/>
              </a:xfrm>
              <a:prstGeom prst="rightArrow">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5" name="Elipse 34"/>
              <p:cNvSpPr/>
              <p:nvPr/>
            </p:nvSpPr>
            <p:spPr>
              <a:xfrm>
                <a:off x="3401500" y="4564830"/>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6" name="Elipse 35"/>
              <p:cNvSpPr/>
              <p:nvPr/>
            </p:nvSpPr>
            <p:spPr>
              <a:xfrm>
                <a:off x="3998557" y="5385274"/>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7" name="Elipse 36"/>
              <p:cNvSpPr/>
              <p:nvPr/>
            </p:nvSpPr>
            <p:spPr>
              <a:xfrm>
                <a:off x="3691642" y="4818189"/>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8" name="Elipse 37"/>
              <p:cNvSpPr/>
              <p:nvPr/>
            </p:nvSpPr>
            <p:spPr>
              <a:xfrm>
                <a:off x="4291306" y="5763947"/>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9" name="Elipse 38"/>
              <p:cNvSpPr/>
              <p:nvPr/>
            </p:nvSpPr>
            <p:spPr>
              <a:xfrm>
                <a:off x="4588555" y="5894823"/>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0" name="Elipse 39"/>
              <p:cNvSpPr/>
              <p:nvPr/>
            </p:nvSpPr>
            <p:spPr>
              <a:xfrm>
                <a:off x="4896118" y="590476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1" name="Elipse 40"/>
              <p:cNvSpPr/>
              <p:nvPr/>
            </p:nvSpPr>
            <p:spPr>
              <a:xfrm>
                <a:off x="3100549" y="5007979"/>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2" name="Elipse 41"/>
              <p:cNvSpPr/>
              <p:nvPr/>
            </p:nvSpPr>
            <p:spPr>
              <a:xfrm>
                <a:off x="2803299" y="5676312"/>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3" name="Elipse 42"/>
              <p:cNvSpPr/>
              <p:nvPr/>
            </p:nvSpPr>
            <p:spPr>
              <a:xfrm>
                <a:off x="2497146" y="5917608"/>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4" name="Elipse 43"/>
              <p:cNvSpPr/>
              <p:nvPr/>
            </p:nvSpPr>
            <p:spPr>
              <a:xfrm>
                <a:off x="2198715" y="593719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5" name="Elipse 44"/>
              <p:cNvSpPr/>
              <p:nvPr/>
            </p:nvSpPr>
            <p:spPr>
              <a:xfrm>
                <a:off x="1908166" y="5937191"/>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6" name="Elipse 45"/>
              <p:cNvSpPr/>
              <p:nvPr/>
            </p:nvSpPr>
            <p:spPr>
              <a:xfrm>
                <a:off x="1599201" y="5930823"/>
                <a:ext cx="72000" cy="72000"/>
              </a:xfrm>
              <a:prstGeom prst="ellipse">
                <a:avLst/>
              </a:prstGeom>
              <a:solidFill>
                <a:srgbClr val="DAE9F6"/>
              </a:solidFill>
              <a:ln w="19050">
                <a:solidFill>
                  <a:srgbClr val="00B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7" name="Elipse 46"/>
              <p:cNvSpPr/>
              <p:nvPr/>
            </p:nvSpPr>
            <p:spPr>
              <a:xfrm>
                <a:off x="1599201"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8" name="Elipse 47"/>
              <p:cNvSpPr/>
              <p:nvPr/>
            </p:nvSpPr>
            <p:spPr>
              <a:xfrm>
                <a:off x="1912052"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9" name="Elipse 48"/>
              <p:cNvSpPr/>
              <p:nvPr/>
            </p:nvSpPr>
            <p:spPr>
              <a:xfrm>
                <a:off x="2198272"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0" name="Elipse 49"/>
              <p:cNvSpPr/>
              <p:nvPr/>
            </p:nvSpPr>
            <p:spPr>
              <a:xfrm>
                <a:off x="2502710"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1" name="Elipse 50"/>
              <p:cNvSpPr/>
              <p:nvPr/>
            </p:nvSpPr>
            <p:spPr>
              <a:xfrm>
                <a:off x="2815561"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2" name="Elipse 51"/>
              <p:cNvSpPr/>
              <p:nvPr/>
            </p:nvSpPr>
            <p:spPr>
              <a:xfrm>
                <a:off x="3101781" y="5548628"/>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3" name="Elipse 52"/>
              <p:cNvSpPr/>
              <p:nvPr/>
            </p:nvSpPr>
            <p:spPr>
              <a:xfrm>
                <a:off x="3398208"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4" name="Elipse 53"/>
              <p:cNvSpPr/>
              <p:nvPr/>
            </p:nvSpPr>
            <p:spPr>
              <a:xfrm>
                <a:off x="3711059"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5" name="Elipse 54"/>
              <p:cNvSpPr/>
              <p:nvPr/>
            </p:nvSpPr>
            <p:spPr>
              <a:xfrm>
                <a:off x="3997279"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6" name="Elipse 55"/>
              <p:cNvSpPr/>
              <p:nvPr/>
            </p:nvSpPr>
            <p:spPr>
              <a:xfrm>
                <a:off x="4293016"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7" name="Elipse 56"/>
              <p:cNvSpPr/>
              <p:nvPr/>
            </p:nvSpPr>
            <p:spPr>
              <a:xfrm>
                <a:off x="4605867"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58" name="Elipse 57"/>
              <p:cNvSpPr/>
              <p:nvPr/>
            </p:nvSpPr>
            <p:spPr>
              <a:xfrm>
                <a:off x="4892087" y="5543016"/>
                <a:ext cx="72000" cy="72000"/>
              </a:xfrm>
              <a:prstGeom prst="ellipse">
                <a:avLst/>
              </a:prstGeom>
              <a:solidFill>
                <a:srgbClr val="CCCC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grpSp>
      <p:sp>
        <p:nvSpPr>
          <p:cNvPr id="63" name="Marcador de número de diapositiva 62"/>
          <p:cNvSpPr>
            <a:spLocks noGrp="1"/>
          </p:cNvSpPr>
          <p:nvPr>
            <p:ph type="sldNum" sz="quarter" idx="12"/>
          </p:nvPr>
        </p:nvSpPr>
        <p:spPr/>
        <p:txBody>
          <a:bodyPr/>
          <a:lstStyle/>
          <a:p>
            <a:fld id="{4947A44E-E405-4387-BB11-0B902EE3D3FB}" type="slidenum">
              <a:rPr lang="en-GB" smtClean="0"/>
              <a:t>43</a:t>
            </a:fld>
            <a:endParaRPr lang="en-GB" dirty="0"/>
          </a:p>
        </p:txBody>
      </p:sp>
      <p:sp>
        <p:nvSpPr>
          <p:cNvPr id="6" name="Forma libre 5"/>
          <p:cNvSpPr/>
          <p:nvPr/>
        </p:nvSpPr>
        <p:spPr>
          <a:xfrm>
            <a:off x="1420837" y="3727938"/>
            <a:ext cx="3348111" cy="1547447"/>
          </a:xfrm>
          <a:custGeom>
            <a:avLst/>
            <a:gdLst>
              <a:gd name="connsiteX0" fmla="*/ 0 w 3348111"/>
              <a:gd name="connsiteY0" fmla="*/ 1350499 h 1547447"/>
              <a:gd name="connsiteX1" fmla="*/ 956603 w 3348111"/>
              <a:gd name="connsiteY1" fmla="*/ 1364567 h 1547447"/>
              <a:gd name="connsiteX2" fmla="*/ 1195754 w 3348111"/>
              <a:gd name="connsiteY2" fmla="*/ 1181687 h 1547447"/>
              <a:gd name="connsiteX3" fmla="*/ 1547446 w 3348111"/>
              <a:gd name="connsiteY3" fmla="*/ 407964 h 1547447"/>
              <a:gd name="connsiteX4" fmla="*/ 1716258 w 3348111"/>
              <a:gd name="connsiteY4" fmla="*/ 42204 h 1547447"/>
              <a:gd name="connsiteX5" fmla="*/ 1842868 w 3348111"/>
              <a:gd name="connsiteY5" fmla="*/ 0 h 1547447"/>
              <a:gd name="connsiteX6" fmla="*/ 2025748 w 3348111"/>
              <a:gd name="connsiteY6" fmla="*/ 112542 h 1547447"/>
              <a:gd name="connsiteX7" fmla="*/ 2293034 w 3348111"/>
              <a:gd name="connsiteY7" fmla="*/ 590844 h 1547447"/>
              <a:gd name="connsiteX8" fmla="*/ 2686929 w 3348111"/>
              <a:gd name="connsiteY8" fmla="*/ 1181687 h 1547447"/>
              <a:gd name="connsiteX9" fmla="*/ 2926080 w 3348111"/>
              <a:gd name="connsiteY9" fmla="*/ 1322364 h 1547447"/>
              <a:gd name="connsiteX10" fmla="*/ 3334043 w 3348111"/>
              <a:gd name="connsiteY10" fmla="*/ 1350499 h 1547447"/>
              <a:gd name="connsiteX11" fmla="*/ 3348111 w 3348111"/>
              <a:gd name="connsiteY11" fmla="*/ 1547447 h 1547447"/>
              <a:gd name="connsiteX12" fmla="*/ 28135 w 3348111"/>
              <a:gd name="connsiteY12" fmla="*/ 1533379 h 1547447"/>
              <a:gd name="connsiteX13" fmla="*/ 0 w 3348111"/>
              <a:gd name="connsiteY13" fmla="*/ 1350499 h 1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8111" h="1547447">
                <a:moveTo>
                  <a:pt x="0" y="1350499"/>
                </a:moveTo>
                <a:lnTo>
                  <a:pt x="956603" y="1364567"/>
                </a:lnTo>
                <a:lnTo>
                  <a:pt x="1195754" y="1181687"/>
                </a:lnTo>
                <a:lnTo>
                  <a:pt x="1547446" y="407964"/>
                </a:lnTo>
                <a:lnTo>
                  <a:pt x="1716258" y="42204"/>
                </a:lnTo>
                <a:lnTo>
                  <a:pt x="1842868" y="0"/>
                </a:lnTo>
                <a:lnTo>
                  <a:pt x="2025748" y="112542"/>
                </a:lnTo>
                <a:lnTo>
                  <a:pt x="2293034" y="590844"/>
                </a:lnTo>
                <a:lnTo>
                  <a:pt x="2686929" y="1181687"/>
                </a:lnTo>
                <a:lnTo>
                  <a:pt x="2926080" y="1322364"/>
                </a:lnTo>
                <a:lnTo>
                  <a:pt x="3334043" y="1350499"/>
                </a:lnTo>
                <a:lnTo>
                  <a:pt x="3348111" y="1547447"/>
                </a:lnTo>
                <a:lnTo>
                  <a:pt x="28135" y="1533379"/>
                </a:lnTo>
                <a:lnTo>
                  <a:pt x="0" y="1350499"/>
                </a:lnTo>
                <a:close/>
              </a:path>
            </a:pathLst>
          </a:cu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6"/>
          <p:cNvSpPr/>
          <p:nvPr/>
        </p:nvSpPr>
        <p:spPr>
          <a:xfrm>
            <a:off x="1433312" y="4713980"/>
            <a:ext cx="3314648" cy="548550"/>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orma libre 64"/>
          <p:cNvSpPr/>
          <p:nvPr/>
        </p:nvSpPr>
        <p:spPr>
          <a:xfrm>
            <a:off x="7052207" y="2025045"/>
            <a:ext cx="1472155" cy="680408"/>
          </a:xfrm>
          <a:custGeom>
            <a:avLst/>
            <a:gdLst>
              <a:gd name="connsiteX0" fmla="*/ 0 w 3348111"/>
              <a:gd name="connsiteY0" fmla="*/ 1350499 h 1547447"/>
              <a:gd name="connsiteX1" fmla="*/ 956603 w 3348111"/>
              <a:gd name="connsiteY1" fmla="*/ 1364567 h 1547447"/>
              <a:gd name="connsiteX2" fmla="*/ 1195754 w 3348111"/>
              <a:gd name="connsiteY2" fmla="*/ 1181687 h 1547447"/>
              <a:gd name="connsiteX3" fmla="*/ 1547446 w 3348111"/>
              <a:gd name="connsiteY3" fmla="*/ 407964 h 1547447"/>
              <a:gd name="connsiteX4" fmla="*/ 1716258 w 3348111"/>
              <a:gd name="connsiteY4" fmla="*/ 42204 h 1547447"/>
              <a:gd name="connsiteX5" fmla="*/ 1842868 w 3348111"/>
              <a:gd name="connsiteY5" fmla="*/ 0 h 1547447"/>
              <a:gd name="connsiteX6" fmla="*/ 2025748 w 3348111"/>
              <a:gd name="connsiteY6" fmla="*/ 112542 h 1547447"/>
              <a:gd name="connsiteX7" fmla="*/ 2293034 w 3348111"/>
              <a:gd name="connsiteY7" fmla="*/ 590844 h 1547447"/>
              <a:gd name="connsiteX8" fmla="*/ 2686929 w 3348111"/>
              <a:gd name="connsiteY8" fmla="*/ 1181687 h 1547447"/>
              <a:gd name="connsiteX9" fmla="*/ 2926080 w 3348111"/>
              <a:gd name="connsiteY9" fmla="*/ 1322364 h 1547447"/>
              <a:gd name="connsiteX10" fmla="*/ 3334043 w 3348111"/>
              <a:gd name="connsiteY10" fmla="*/ 1350499 h 1547447"/>
              <a:gd name="connsiteX11" fmla="*/ 3348111 w 3348111"/>
              <a:gd name="connsiteY11" fmla="*/ 1547447 h 1547447"/>
              <a:gd name="connsiteX12" fmla="*/ 28135 w 3348111"/>
              <a:gd name="connsiteY12" fmla="*/ 1533379 h 1547447"/>
              <a:gd name="connsiteX13" fmla="*/ 0 w 3348111"/>
              <a:gd name="connsiteY13" fmla="*/ 1350499 h 1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8111" h="1547447">
                <a:moveTo>
                  <a:pt x="0" y="1350499"/>
                </a:moveTo>
                <a:lnTo>
                  <a:pt x="956603" y="1364567"/>
                </a:lnTo>
                <a:lnTo>
                  <a:pt x="1195754" y="1181687"/>
                </a:lnTo>
                <a:lnTo>
                  <a:pt x="1547446" y="407964"/>
                </a:lnTo>
                <a:lnTo>
                  <a:pt x="1716258" y="42204"/>
                </a:lnTo>
                <a:lnTo>
                  <a:pt x="1842868" y="0"/>
                </a:lnTo>
                <a:lnTo>
                  <a:pt x="2025748" y="112542"/>
                </a:lnTo>
                <a:lnTo>
                  <a:pt x="2293034" y="590844"/>
                </a:lnTo>
                <a:lnTo>
                  <a:pt x="2686929" y="1181687"/>
                </a:lnTo>
                <a:lnTo>
                  <a:pt x="2926080" y="1322364"/>
                </a:lnTo>
                <a:lnTo>
                  <a:pt x="3334043" y="1350499"/>
                </a:lnTo>
                <a:lnTo>
                  <a:pt x="3348111" y="1547447"/>
                </a:lnTo>
                <a:lnTo>
                  <a:pt x="28135" y="1533379"/>
                </a:lnTo>
                <a:lnTo>
                  <a:pt x="0" y="1350499"/>
                </a:lnTo>
                <a:close/>
              </a:path>
            </a:pathLst>
          </a:cu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ángulo 66"/>
          <p:cNvSpPr/>
          <p:nvPr/>
        </p:nvSpPr>
        <p:spPr>
          <a:xfrm>
            <a:off x="9117460" y="2230792"/>
            <a:ext cx="2258466" cy="373759"/>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CuadroTexto 67"/>
          <p:cNvSpPr txBox="1"/>
          <p:nvPr/>
        </p:nvSpPr>
        <p:spPr>
          <a:xfrm>
            <a:off x="8721713" y="2220845"/>
            <a:ext cx="395747"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rgbClr val="7030A0"/>
                </a:solidFill>
              </a:rPr>
              <a:t>=</a:t>
            </a:r>
            <a:endParaRPr lang="en-US" sz="1600" baseline="-25000" dirty="0">
              <a:solidFill>
                <a:srgbClr val="7030A0"/>
              </a:solidFill>
            </a:endParaRPr>
          </a:p>
        </p:txBody>
      </p:sp>
      <p:sp>
        <p:nvSpPr>
          <p:cNvPr id="69" name="CuadroTexto 68"/>
          <p:cNvSpPr txBox="1"/>
          <p:nvPr/>
        </p:nvSpPr>
        <p:spPr>
          <a:xfrm>
            <a:off x="5951451" y="2814591"/>
            <a:ext cx="6123449" cy="276999"/>
          </a:xfrm>
          <a:prstGeom prst="rect">
            <a:avLst/>
          </a:prstGeom>
          <a:noFill/>
          <a:ln w="12700">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200" dirty="0" smtClean="0">
                <a:solidFill>
                  <a:srgbClr val="00B3F2"/>
                </a:solidFill>
              </a:rPr>
              <a:t>Coste energético distribución real </a:t>
            </a:r>
            <a:r>
              <a:rPr lang="es-ES" sz="1200" dirty="0" smtClean="0">
                <a:solidFill>
                  <a:schemeClr val="bg1">
                    <a:lumMod val="50000"/>
                  </a:schemeClr>
                </a:solidFill>
              </a:rPr>
              <a:t>=</a:t>
            </a:r>
            <a:r>
              <a:rPr lang="es-ES" sz="1200" dirty="0" smtClean="0">
                <a:solidFill>
                  <a:srgbClr val="00B3F2"/>
                </a:solidFill>
              </a:rPr>
              <a:t> </a:t>
            </a:r>
            <a:r>
              <a:rPr lang="es-ES" sz="1200" dirty="0" smtClean="0">
                <a:solidFill>
                  <a:srgbClr val="7030A0"/>
                </a:solidFill>
              </a:rPr>
              <a:t>Coste energético distribución equivalente</a:t>
            </a:r>
            <a:endParaRPr lang="es-ES" sz="1200" dirty="0">
              <a:solidFill>
                <a:srgbClr val="7030A0"/>
              </a:solidFill>
            </a:endParaRPr>
          </a:p>
        </p:txBody>
      </p:sp>
      <mc:AlternateContent xmlns:mc="http://schemas.openxmlformats.org/markup-compatibility/2006" xmlns:a14="http://schemas.microsoft.com/office/drawing/2010/main">
        <mc:Choice Requires="a14">
          <p:sp>
            <p:nvSpPr>
              <p:cNvPr id="64" name="Rectángulo 63"/>
              <p:cNvSpPr/>
              <p:nvPr/>
            </p:nvSpPr>
            <p:spPr>
              <a:xfrm>
                <a:off x="5988719" y="3276391"/>
                <a:ext cx="5606400" cy="6793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m:rPr>
                              <m:sty m:val="p"/>
                            </m:rPr>
                            <a:rPr lang="en-GB" sz="1400">
                              <a:latin typeface="Cambria Math" panose="02040503050406030204" pitchFamily="18" charset="0"/>
                            </a:rPr>
                            <m:t>c</m:t>
                          </m:r>
                        </m:e>
                        <m:sub>
                          <m:r>
                            <m:rPr>
                              <m:sty m:val="p"/>
                            </m:rPr>
                            <a:rPr lang="en-GB" sz="1400" i="0">
                              <a:latin typeface="Cambria Math" panose="02040503050406030204" pitchFamily="18" charset="0"/>
                            </a:rPr>
                            <m:t>E</m:t>
                          </m:r>
                        </m:sub>
                      </m:sSub>
                      <m:r>
                        <a:rPr lang="en-GB" sz="1400" i="0">
                          <a:latin typeface="Cambria Math" panose="02040503050406030204" pitchFamily="18" charset="0"/>
                        </a:rPr>
                        <m:t>=</m:t>
                      </m:r>
                      <m:nary>
                        <m:naryPr>
                          <m:chr m:val="∑"/>
                          <m:limLoc m:val="undOvr"/>
                          <m:ctrlPr>
                            <a:rPr lang="en-GB" sz="1400" i="1" smtClean="0">
                              <a:solidFill>
                                <a:srgbClr val="00B0F0"/>
                              </a:solidFill>
                              <a:latin typeface="Cambria Math" panose="02040503050406030204" pitchFamily="18" charset="0"/>
                            </a:rPr>
                          </m:ctrlPr>
                        </m:naryPr>
                        <m:sub>
                          <m:r>
                            <a:rPr lang="en-GB" sz="1400" i="0">
                              <a:solidFill>
                                <a:srgbClr val="00B0F0"/>
                              </a:solidFill>
                              <a:latin typeface="Cambria Math" panose="02040503050406030204" pitchFamily="18" charset="0"/>
                            </a:rPr>
                            <m:t>1</m:t>
                          </m:r>
                        </m:sub>
                        <m:sup>
                          <m:r>
                            <m:rPr>
                              <m:sty m:val="p"/>
                            </m:rPr>
                            <a:rPr lang="en-GB" sz="1400" i="0">
                              <a:solidFill>
                                <a:srgbClr val="00B0F0"/>
                              </a:solidFill>
                              <a:latin typeface="Cambria Math" panose="02040503050406030204" pitchFamily="18" charset="0"/>
                            </a:rPr>
                            <m:t>n</m:t>
                          </m:r>
                        </m:sup>
                        <m:e>
                          <m:r>
                            <a:rPr lang="en-GB" sz="1400" i="0">
                              <a:solidFill>
                                <a:srgbClr val="00B0F0"/>
                              </a:solidFill>
                              <a:latin typeface="Cambria Math" panose="02040503050406030204" pitchFamily="18" charset="0"/>
                            </a:rPr>
                            <m:t>9,81 </m:t>
                          </m:r>
                          <m:f>
                            <m:fPr>
                              <m:ctrlPr>
                                <a:rPr lang="en-GB" sz="1400" i="1">
                                  <a:solidFill>
                                    <a:srgbClr val="00B0F0"/>
                                  </a:solidFill>
                                  <a:latin typeface="Cambria Math" panose="02040503050406030204" pitchFamily="18" charset="0"/>
                                </a:rPr>
                              </m:ctrlPr>
                            </m:fPr>
                            <m:num>
                              <m:sSub>
                                <m:sSubPr>
                                  <m:ctrlPr>
                                    <a:rPr lang="en-GB" sz="1400" i="1">
                                      <a:solidFill>
                                        <a:srgbClr val="00B0F0"/>
                                      </a:solidFill>
                                      <a:latin typeface="Cambria Math" panose="02040503050406030204" pitchFamily="18" charset="0"/>
                                    </a:rPr>
                                  </m:ctrlPr>
                                </m:sSubPr>
                                <m:e>
                                  <m:r>
                                    <m:rPr>
                                      <m:sty m:val="p"/>
                                    </m:rPr>
                                    <a:rPr lang="en-GB" sz="1400" i="0">
                                      <a:solidFill>
                                        <a:srgbClr val="00B0F0"/>
                                      </a:solidFill>
                                      <a:latin typeface="Cambria Math" panose="02040503050406030204" pitchFamily="18" charset="0"/>
                                    </a:rPr>
                                    <m:t>V</m:t>
                                  </m:r>
                                </m:e>
                                <m:sub>
                                  <m:r>
                                    <m:rPr>
                                      <m:sty m:val="p"/>
                                    </m:rPr>
                                    <a:rPr lang="en-GB" sz="1400" i="0">
                                      <a:solidFill>
                                        <a:srgbClr val="00B0F0"/>
                                      </a:solidFill>
                                      <a:latin typeface="Cambria Math" panose="02040503050406030204" pitchFamily="18" charset="0"/>
                                    </a:rPr>
                                    <m:t>k</m:t>
                                  </m:r>
                                </m:sub>
                              </m:sSub>
                            </m:num>
                            <m:den>
                              <m:r>
                                <a:rPr lang="en-GB" sz="1400" i="0">
                                  <a:solidFill>
                                    <a:srgbClr val="00B0F0"/>
                                  </a:solidFill>
                                  <a:latin typeface="Cambria Math" panose="02040503050406030204" pitchFamily="18" charset="0"/>
                                </a:rPr>
                                <m:t>3600</m:t>
                              </m:r>
                            </m:den>
                          </m:f>
                          <m:sSub>
                            <m:sSubPr>
                              <m:ctrlPr>
                                <a:rPr lang="en-GB" sz="1400" i="1">
                                  <a:solidFill>
                                    <a:srgbClr val="00B0F0"/>
                                  </a:solidFill>
                                  <a:latin typeface="Cambria Math" panose="02040503050406030204" pitchFamily="18" charset="0"/>
                                </a:rPr>
                              </m:ctrlPr>
                            </m:sSubPr>
                            <m:e>
                              <m:r>
                                <a:rPr lang="en-GB" sz="1400" i="0">
                                  <a:solidFill>
                                    <a:srgbClr val="00B0F0"/>
                                  </a:solidFill>
                                  <a:latin typeface="Cambria Math" panose="02040503050406030204" pitchFamily="18" charset="0"/>
                                </a:rPr>
                                <m:t> </m:t>
                              </m:r>
                              <m:r>
                                <m:rPr>
                                  <m:sty m:val="p"/>
                                </m:rPr>
                                <a:rPr lang="en-GB" sz="1400" i="0">
                                  <a:solidFill>
                                    <a:srgbClr val="00B0F0"/>
                                  </a:solidFill>
                                  <a:latin typeface="Cambria Math" panose="02040503050406030204" pitchFamily="18" charset="0"/>
                                </a:rPr>
                                <m:t>h</m:t>
                              </m:r>
                            </m:e>
                            <m:sub>
                              <m:r>
                                <m:rPr>
                                  <m:sty m:val="p"/>
                                </m:rPr>
                                <a:rPr lang="en-GB" sz="1400" i="0">
                                  <a:solidFill>
                                    <a:srgbClr val="00B0F0"/>
                                  </a:solidFill>
                                  <a:latin typeface="Cambria Math" panose="02040503050406030204" pitchFamily="18" charset="0"/>
                                </a:rPr>
                                <m:t>k</m:t>
                              </m:r>
                            </m:sub>
                          </m:sSub>
                          <m:r>
                            <a:rPr lang="en-GB" sz="1400" i="0">
                              <a:solidFill>
                                <a:srgbClr val="00B0F0"/>
                              </a:solidFill>
                              <a:latin typeface="Cambria Math" panose="02040503050406030204" pitchFamily="18" charset="0"/>
                            </a:rPr>
                            <m:t> </m:t>
                          </m:r>
                          <m:f>
                            <m:fPr>
                              <m:ctrlPr>
                                <a:rPr lang="en-GB" sz="1400" i="1">
                                  <a:solidFill>
                                    <a:srgbClr val="00B0F0"/>
                                  </a:solidFill>
                                  <a:latin typeface="Cambria Math" panose="02040503050406030204" pitchFamily="18" charset="0"/>
                                </a:rPr>
                              </m:ctrlPr>
                            </m:fPr>
                            <m:num>
                              <m:r>
                                <a:rPr lang="en-GB" sz="1400" i="0">
                                  <a:solidFill>
                                    <a:srgbClr val="00B0F0"/>
                                  </a:solidFill>
                                  <a:latin typeface="Cambria Math" panose="02040503050406030204" pitchFamily="18" charset="0"/>
                                </a:rPr>
                                <m:t>1</m:t>
                              </m:r>
                            </m:num>
                            <m:den>
                              <m:sSub>
                                <m:sSubPr>
                                  <m:ctrlPr>
                                    <a:rPr lang="en-GB" sz="1400" i="1">
                                      <a:solidFill>
                                        <a:srgbClr val="00B0F0"/>
                                      </a:solidFill>
                                      <a:latin typeface="Cambria Math" panose="02040503050406030204" pitchFamily="18" charset="0"/>
                                    </a:rPr>
                                  </m:ctrlPr>
                                </m:sSubPr>
                                <m:e>
                                  <m:r>
                                    <m:rPr>
                                      <m:sty m:val="p"/>
                                    </m:rPr>
                                    <a:rPr lang="en-GB" sz="1400" i="0">
                                      <a:solidFill>
                                        <a:srgbClr val="00B0F0"/>
                                      </a:solidFill>
                                      <a:latin typeface="Cambria Math" panose="02040503050406030204" pitchFamily="18" charset="0"/>
                                    </a:rPr>
                                    <m:t>μ</m:t>
                                  </m:r>
                                </m:e>
                                <m:sub>
                                  <m:sSub>
                                    <m:sSubPr>
                                      <m:ctrlPr>
                                        <a:rPr lang="en-GB" sz="1400" i="1">
                                          <a:solidFill>
                                            <a:srgbClr val="00B0F0"/>
                                          </a:solidFill>
                                          <a:latin typeface="Cambria Math" panose="02040503050406030204" pitchFamily="18" charset="0"/>
                                        </a:rPr>
                                      </m:ctrlPr>
                                    </m:sSubPr>
                                    <m:e>
                                      <m:r>
                                        <m:rPr>
                                          <m:sty m:val="p"/>
                                        </m:rPr>
                                        <a:rPr lang="en-GB" sz="1400" i="0">
                                          <a:solidFill>
                                            <a:srgbClr val="00B0F0"/>
                                          </a:solidFill>
                                          <a:latin typeface="Cambria Math" panose="02040503050406030204" pitchFamily="18" charset="0"/>
                                        </a:rPr>
                                        <m:t>B</m:t>
                                      </m:r>
                                    </m:e>
                                    <m:sub>
                                      <m:r>
                                        <a:rPr lang="en-GB" sz="1400" i="1">
                                          <a:solidFill>
                                            <a:srgbClr val="00B0F0"/>
                                          </a:solidFill>
                                          <a:latin typeface="Cambria Math" panose="02040503050406030204" pitchFamily="18" charset="0"/>
                                        </a:rPr>
                                        <m:t>𝑘</m:t>
                                      </m:r>
                                    </m:sub>
                                  </m:sSub>
                                </m:sub>
                              </m:sSub>
                            </m:den>
                          </m:f>
                          <m:r>
                            <a:rPr lang="en-GB" sz="1400" i="0">
                              <a:solidFill>
                                <a:srgbClr val="00B0F0"/>
                              </a:solidFill>
                              <a:latin typeface="Cambria Math" panose="02040503050406030204" pitchFamily="18" charset="0"/>
                            </a:rPr>
                            <m:t> </m:t>
                          </m:r>
                          <m:f>
                            <m:fPr>
                              <m:ctrlPr>
                                <a:rPr lang="en-GB" sz="1400" i="1">
                                  <a:solidFill>
                                    <a:srgbClr val="00B0F0"/>
                                  </a:solidFill>
                                  <a:latin typeface="Cambria Math" panose="02040503050406030204" pitchFamily="18" charset="0"/>
                                </a:rPr>
                              </m:ctrlPr>
                            </m:fPr>
                            <m:num>
                              <m:r>
                                <a:rPr lang="en-GB" sz="1400" i="0">
                                  <a:solidFill>
                                    <a:srgbClr val="00B0F0"/>
                                  </a:solidFill>
                                  <a:latin typeface="Cambria Math" panose="02040503050406030204" pitchFamily="18" charset="0"/>
                                </a:rPr>
                                <m:t>1</m:t>
                              </m:r>
                            </m:num>
                            <m:den>
                              <m:sSub>
                                <m:sSubPr>
                                  <m:ctrlPr>
                                    <a:rPr lang="en-GB" sz="1400" i="1">
                                      <a:solidFill>
                                        <a:srgbClr val="00B0F0"/>
                                      </a:solidFill>
                                      <a:latin typeface="Cambria Math" panose="02040503050406030204" pitchFamily="18" charset="0"/>
                                    </a:rPr>
                                  </m:ctrlPr>
                                </m:sSubPr>
                                <m:e>
                                  <m:r>
                                    <m:rPr>
                                      <m:sty m:val="p"/>
                                    </m:rPr>
                                    <a:rPr lang="en-GB" sz="1400" i="0">
                                      <a:solidFill>
                                        <a:srgbClr val="00B0F0"/>
                                      </a:solidFill>
                                      <a:latin typeface="Cambria Math" panose="02040503050406030204" pitchFamily="18" charset="0"/>
                                    </a:rPr>
                                    <m:t>μ</m:t>
                                  </m:r>
                                </m:e>
                                <m:sub>
                                  <m:sSub>
                                    <m:sSubPr>
                                      <m:ctrlPr>
                                        <a:rPr lang="en-GB" sz="1400" i="1">
                                          <a:solidFill>
                                            <a:srgbClr val="00B0F0"/>
                                          </a:solidFill>
                                          <a:latin typeface="Cambria Math" panose="02040503050406030204" pitchFamily="18" charset="0"/>
                                        </a:rPr>
                                      </m:ctrlPr>
                                    </m:sSubPr>
                                    <m:e>
                                      <m:r>
                                        <m:rPr>
                                          <m:sty m:val="p"/>
                                        </m:rPr>
                                        <a:rPr lang="en-GB" sz="1400" i="0">
                                          <a:solidFill>
                                            <a:srgbClr val="00B0F0"/>
                                          </a:solidFill>
                                          <a:latin typeface="Cambria Math" panose="02040503050406030204" pitchFamily="18" charset="0"/>
                                        </a:rPr>
                                        <m:t>M</m:t>
                                      </m:r>
                                    </m:e>
                                    <m:sub>
                                      <m:r>
                                        <a:rPr lang="en-GB" sz="1400" i="1">
                                          <a:solidFill>
                                            <a:srgbClr val="00B0F0"/>
                                          </a:solidFill>
                                          <a:latin typeface="Cambria Math" panose="02040503050406030204" pitchFamily="18" charset="0"/>
                                        </a:rPr>
                                        <m:t>𝑘</m:t>
                                      </m:r>
                                    </m:sub>
                                  </m:sSub>
                                </m:sub>
                              </m:sSub>
                            </m:den>
                          </m:f>
                          <m:r>
                            <a:rPr lang="en-GB" sz="1400" i="0">
                              <a:solidFill>
                                <a:srgbClr val="00B0F0"/>
                              </a:solidFill>
                              <a:latin typeface="Cambria Math" panose="02040503050406030204" pitchFamily="18" charset="0"/>
                            </a:rPr>
                            <m:t> </m:t>
                          </m:r>
                          <m:sSub>
                            <m:sSubPr>
                              <m:ctrlPr>
                                <a:rPr lang="en-GB" sz="1400" i="1">
                                  <a:solidFill>
                                    <a:srgbClr val="00B0F0"/>
                                  </a:solidFill>
                                  <a:latin typeface="Cambria Math" panose="02040503050406030204" pitchFamily="18" charset="0"/>
                                </a:rPr>
                              </m:ctrlPr>
                            </m:sSubPr>
                            <m:e>
                              <m:r>
                                <m:rPr>
                                  <m:sty m:val="p"/>
                                </m:rPr>
                                <a:rPr lang="en-GB" sz="1400" i="0">
                                  <a:solidFill>
                                    <a:srgbClr val="00B0F0"/>
                                  </a:solidFill>
                                  <a:latin typeface="Cambria Math" panose="02040503050406030204" pitchFamily="18" charset="0"/>
                                </a:rPr>
                                <m:t>p</m:t>
                              </m:r>
                            </m:e>
                            <m:sub>
                              <m:r>
                                <m:rPr>
                                  <m:sty m:val="p"/>
                                </m:rPr>
                                <a:rPr lang="en-GB" sz="1400" i="0">
                                  <a:solidFill>
                                    <a:srgbClr val="00B0F0"/>
                                  </a:solidFill>
                                  <a:latin typeface="Cambria Math" panose="02040503050406030204" pitchFamily="18" charset="0"/>
                                </a:rPr>
                                <m:t>k</m:t>
                              </m:r>
                            </m:sub>
                          </m:sSub>
                        </m:e>
                      </m:nary>
                      <m:r>
                        <a:rPr lang="en-GB" sz="1400" i="0">
                          <a:latin typeface="Cambria Math" panose="02040503050406030204" pitchFamily="18" charset="0"/>
                        </a:rPr>
                        <m:t> = </m:t>
                      </m:r>
                      <m:r>
                        <a:rPr lang="en-GB" sz="1400" i="0" smtClean="0">
                          <a:solidFill>
                            <a:schemeClr val="tx2">
                              <a:lumMod val="60000"/>
                              <a:lumOff val="40000"/>
                            </a:schemeClr>
                          </a:solidFill>
                          <a:latin typeface="Cambria Math" panose="02040503050406030204" pitchFamily="18" charset="0"/>
                        </a:rPr>
                        <m:t>9,81 </m:t>
                      </m:r>
                      <m:f>
                        <m:fPr>
                          <m:ctrlPr>
                            <a:rPr lang="en-GB" sz="1400" i="1">
                              <a:solidFill>
                                <a:schemeClr val="tx2">
                                  <a:lumMod val="60000"/>
                                  <a:lumOff val="40000"/>
                                </a:schemeClr>
                              </a:solidFill>
                              <a:latin typeface="Cambria Math" panose="02040503050406030204" pitchFamily="18" charset="0"/>
                            </a:rPr>
                          </m:ctrlPr>
                        </m:fPr>
                        <m:num>
                          <m:r>
                            <m:rPr>
                              <m:sty m:val="p"/>
                            </m:rPr>
                            <a:rPr lang="en-GB" sz="1400" i="0">
                              <a:solidFill>
                                <a:schemeClr val="tx2">
                                  <a:lumMod val="60000"/>
                                  <a:lumOff val="40000"/>
                                </a:schemeClr>
                              </a:solidFill>
                              <a:latin typeface="Cambria Math" panose="02040503050406030204" pitchFamily="18" charset="0"/>
                            </a:rPr>
                            <m:t>V</m:t>
                          </m:r>
                        </m:num>
                        <m:den>
                          <m:r>
                            <a:rPr lang="en-GB" sz="1400" i="0">
                              <a:solidFill>
                                <a:schemeClr val="tx2">
                                  <a:lumMod val="60000"/>
                                  <a:lumOff val="40000"/>
                                </a:schemeClr>
                              </a:solidFill>
                              <a:latin typeface="Cambria Math" panose="02040503050406030204" pitchFamily="18" charset="0"/>
                            </a:rPr>
                            <m:t>3600</m:t>
                          </m:r>
                        </m:den>
                      </m:f>
                      <m:sSub>
                        <m:sSubPr>
                          <m:ctrlPr>
                            <a:rPr lang="en-GB" sz="1400" i="1">
                              <a:solidFill>
                                <a:schemeClr val="tx2">
                                  <a:lumMod val="60000"/>
                                  <a:lumOff val="40000"/>
                                </a:schemeClr>
                              </a:solidFill>
                              <a:latin typeface="Cambria Math" panose="02040503050406030204" pitchFamily="18" charset="0"/>
                            </a:rPr>
                          </m:ctrlPr>
                        </m:sSubPr>
                        <m:e>
                          <m:r>
                            <a:rPr lang="en-GB" sz="1400" i="0">
                              <a:solidFill>
                                <a:schemeClr val="tx2">
                                  <a:lumMod val="60000"/>
                                  <a:lumOff val="40000"/>
                                </a:schemeClr>
                              </a:solidFill>
                              <a:latin typeface="Cambria Math" panose="02040503050406030204" pitchFamily="18" charset="0"/>
                            </a:rPr>
                            <m:t> </m:t>
                          </m:r>
                          <m:r>
                            <m:rPr>
                              <m:sty m:val="p"/>
                            </m:rPr>
                            <a:rPr lang="en-GB" sz="1400" i="0">
                              <a:solidFill>
                                <a:schemeClr val="tx2">
                                  <a:lumMod val="60000"/>
                                  <a:lumOff val="40000"/>
                                </a:schemeClr>
                              </a:solidFill>
                              <a:latin typeface="Cambria Math" panose="02040503050406030204" pitchFamily="18" charset="0"/>
                            </a:rPr>
                            <m:t>h</m:t>
                          </m:r>
                        </m:e>
                        <m:sub>
                          <m:r>
                            <m:rPr>
                              <m:sty m:val="p"/>
                            </m:rPr>
                            <a:rPr lang="en-GB" sz="1400" i="0">
                              <a:solidFill>
                                <a:schemeClr val="tx2">
                                  <a:lumMod val="60000"/>
                                  <a:lumOff val="40000"/>
                                </a:schemeClr>
                              </a:solidFill>
                              <a:latin typeface="Cambria Math" panose="02040503050406030204" pitchFamily="18" charset="0"/>
                            </a:rPr>
                            <m:t>Eq</m:t>
                          </m:r>
                        </m:sub>
                      </m:sSub>
                      <m:r>
                        <a:rPr lang="en-GB" sz="1400" i="0">
                          <a:solidFill>
                            <a:schemeClr val="tx2">
                              <a:lumMod val="60000"/>
                              <a:lumOff val="40000"/>
                            </a:schemeClr>
                          </a:solidFill>
                          <a:latin typeface="Cambria Math" panose="02040503050406030204" pitchFamily="18" charset="0"/>
                        </a:rPr>
                        <m:t> </m:t>
                      </m:r>
                      <m:f>
                        <m:fPr>
                          <m:ctrlPr>
                            <a:rPr lang="en-GB" sz="1400" i="1">
                              <a:solidFill>
                                <a:schemeClr val="tx2">
                                  <a:lumMod val="60000"/>
                                  <a:lumOff val="40000"/>
                                </a:schemeClr>
                              </a:solidFill>
                              <a:latin typeface="Cambria Math" panose="02040503050406030204" pitchFamily="18" charset="0"/>
                            </a:rPr>
                          </m:ctrlPr>
                        </m:fPr>
                        <m:num>
                          <m:r>
                            <a:rPr lang="en-GB" sz="1400" i="0">
                              <a:solidFill>
                                <a:schemeClr val="tx2">
                                  <a:lumMod val="60000"/>
                                  <a:lumOff val="40000"/>
                                </a:schemeClr>
                              </a:solidFill>
                              <a:latin typeface="Cambria Math" panose="02040503050406030204" pitchFamily="18" charset="0"/>
                            </a:rPr>
                            <m:t>1</m:t>
                          </m:r>
                        </m:num>
                        <m:den>
                          <m:sSub>
                            <m:sSubPr>
                              <m:ctrlPr>
                                <a:rPr lang="en-GB" sz="1400" i="1">
                                  <a:solidFill>
                                    <a:schemeClr val="tx2">
                                      <a:lumMod val="60000"/>
                                      <a:lumOff val="40000"/>
                                    </a:schemeClr>
                                  </a:solidFill>
                                  <a:latin typeface="Cambria Math" panose="02040503050406030204" pitchFamily="18" charset="0"/>
                                </a:rPr>
                              </m:ctrlPr>
                            </m:sSubPr>
                            <m:e>
                              <m:r>
                                <m:rPr>
                                  <m:sty m:val="p"/>
                                </m:rPr>
                                <a:rPr lang="en-GB" sz="1400" i="0">
                                  <a:solidFill>
                                    <a:schemeClr val="tx2">
                                      <a:lumMod val="60000"/>
                                      <a:lumOff val="40000"/>
                                    </a:schemeClr>
                                  </a:solidFill>
                                  <a:latin typeface="Cambria Math" panose="02040503050406030204" pitchFamily="18" charset="0"/>
                                </a:rPr>
                                <m:t>μ</m:t>
                              </m:r>
                            </m:e>
                            <m:sub>
                              <m:sSub>
                                <m:sSubPr>
                                  <m:ctrlPr>
                                    <a:rPr lang="en-GB" sz="1400" i="1">
                                      <a:solidFill>
                                        <a:schemeClr val="tx2">
                                          <a:lumMod val="60000"/>
                                          <a:lumOff val="40000"/>
                                        </a:schemeClr>
                                      </a:solidFill>
                                      <a:latin typeface="Cambria Math" panose="02040503050406030204" pitchFamily="18" charset="0"/>
                                    </a:rPr>
                                  </m:ctrlPr>
                                </m:sSubPr>
                                <m:e>
                                  <m:r>
                                    <m:rPr>
                                      <m:sty m:val="p"/>
                                    </m:rPr>
                                    <a:rPr lang="en-GB" sz="1400" i="0">
                                      <a:solidFill>
                                        <a:schemeClr val="tx2">
                                          <a:lumMod val="60000"/>
                                          <a:lumOff val="40000"/>
                                        </a:schemeClr>
                                      </a:solidFill>
                                      <a:latin typeface="Cambria Math" panose="02040503050406030204" pitchFamily="18" charset="0"/>
                                    </a:rPr>
                                    <m:t>B</m:t>
                                  </m:r>
                                </m:e>
                                <m:sub>
                                  <m:r>
                                    <m:rPr>
                                      <m:sty m:val="p"/>
                                    </m:rPr>
                                    <a:rPr lang="en-GB" sz="1400" i="0">
                                      <a:solidFill>
                                        <a:schemeClr val="tx2">
                                          <a:lumMod val="60000"/>
                                          <a:lumOff val="40000"/>
                                        </a:schemeClr>
                                      </a:solidFill>
                                      <a:latin typeface="Cambria Math" panose="02040503050406030204" pitchFamily="18" charset="0"/>
                                    </a:rPr>
                                    <m:t>Eq</m:t>
                                  </m:r>
                                </m:sub>
                              </m:sSub>
                            </m:sub>
                          </m:sSub>
                        </m:den>
                      </m:f>
                      <m:r>
                        <a:rPr lang="en-GB" sz="1400" i="0">
                          <a:solidFill>
                            <a:schemeClr val="tx2">
                              <a:lumMod val="60000"/>
                              <a:lumOff val="40000"/>
                            </a:schemeClr>
                          </a:solidFill>
                          <a:latin typeface="Cambria Math" panose="02040503050406030204" pitchFamily="18" charset="0"/>
                        </a:rPr>
                        <m:t> </m:t>
                      </m:r>
                      <m:f>
                        <m:fPr>
                          <m:ctrlPr>
                            <a:rPr lang="en-GB" sz="1400" i="1">
                              <a:solidFill>
                                <a:schemeClr val="tx2">
                                  <a:lumMod val="60000"/>
                                  <a:lumOff val="40000"/>
                                </a:schemeClr>
                              </a:solidFill>
                              <a:latin typeface="Cambria Math" panose="02040503050406030204" pitchFamily="18" charset="0"/>
                            </a:rPr>
                          </m:ctrlPr>
                        </m:fPr>
                        <m:num>
                          <m:r>
                            <a:rPr lang="en-GB" sz="1400" i="0">
                              <a:solidFill>
                                <a:schemeClr val="tx2">
                                  <a:lumMod val="60000"/>
                                  <a:lumOff val="40000"/>
                                </a:schemeClr>
                              </a:solidFill>
                              <a:latin typeface="Cambria Math" panose="02040503050406030204" pitchFamily="18" charset="0"/>
                            </a:rPr>
                            <m:t>1</m:t>
                          </m:r>
                        </m:num>
                        <m:den>
                          <m:sSub>
                            <m:sSubPr>
                              <m:ctrlPr>
                                <a:rPr lang="en-GB" sz="1400" i="1">
                                  <a:solidFill>
                                    <a:schemeClr val="tx2">
                                      <a:lumMod val="60000"/>
                                      <a:lumOff val="40000"/>
                                    </a:schemeClr>
                                  </a:solidFill>
                                  <a:latin typeface="Cambria Math" panose="02040503050406030204" pitchFamily="18" charset="0"/>
                                </a:rPr>
                              </m:ctrlPr>
                            </m:sSubPr>
                            <m:e>
                              <m:r>
                                <m:rPr>
                                  <m:sty m:val="p"/>
                                </m:rPr>
                                <a:rPr lang="en-GB" sz="1400" i="0">
                                  <a:solidFill>
                                    <a:schemeClr val="tx2">
                                      <a:lumMod val="60000"/>
                                      <a:lumOff val="40000"/>
                                    </a:schemeClr>
                                  </a:solidFill>
                                  <a:latin typeface="Cambria Math" panose="02040503050406030204" pitchFamily="18" charset="0"/>
                                </a:rPr>
                                <m:t>μ</m:t>
                              </m:r>
                            </m:e>
                            <m:sub>
                              <m:sSub>
                                <m:sSubPr>
                                  <m:ctrlPr>
                                    <a:rPr lang="en-GB" sz="1400" i="1">
                                      <a:solidFill>
                                        <a:schemeClr val="tx2">
                                          <a:lumMod val="60000"/>
                                          <a:lumOff val="40000"/>
                                        </a:schemeClr>
                                      </a:solidFill>
                                      <a:latin typeface="Cambria Math" panose="02040503050406030204" pitchFamily="18" charset="0"/>
                                    </a:rPr>
                                  </m:ctrlPr>
                                </m:sSubPr>
                                <m:e>
                                  <m:r>
                                    <m:rPr>
                                      <m:sty m:val="p"/>
                                    </m:rPr>
                                    <a:rPr lang="en-GB" sz="1400" i="0">
                                      <a:solidFill>
                                        <a:schemeClr val="tx2">
                                          <a:lumMod val="60000"/>
                                          <a:lumOff val="40000"/>
                                        </a:schemeClr>
                                      </a:solidFill>
                                      <a:latin typeface="Cambria Math" panose="02040503050406030204" pitchFamily="18" charset="0"/>
                                    </a:rPr>
                                    <m:t>M</m:t>
                                  </m:r>
                                </m:e>
                                <m:sub>
                                  <m:r>
                                    <m:rPr>
                                      <m:sty m:val="p"/>
                                    </m:rPr>
                                    <a:rPr lang="en-GB" sz="1400" i="0">
                                      <a:solidFill>
                                        <a:schemeClr val="tx2">
                                          <a:lumMod val="60000"/>
                                          <a:lumOff val="40000"/>
                                        </a:schemeClr>
                                      </a:solidFill>
                                      <a:latin typeface="Cambria Math" panose="02040503050406030204" pitchFamily="18" charset="0"/>
                                    </a:rPr>
                                    <m:t>Eq</m:t>
                                  </m:r>
                                </m:sub>
                              </m:sSub>
                            </m:sub>
                          </m:sSub>
                        </m:den>
                      </m:f>
                      <m:r>
                        <a:rPr lang="en-GB" sz="1400" i="0">
                          <a:solidFill>
                            <a:schemeClr val="tx2">
                              <a:lumMod val="60000"/>
                              <a:lumOff val="40000"/>
                            </a:schemeClr>
                          </a:solidFill>
                          <a:latin typeface="Cambria Math" panose="02040503050406030204" pitchFamily="18" charset="0"/>
                        </a:rPr>
                        <m:t> </m:t>
                      </m:r>
                      <m:sSub>
                        <m:sSubPr>
                          <m:ctrlPr>
                            <a:rPr lang="en-GB" sz="1400" i="1">
                              <a:solidFill>
                                <a:schemeClr val="tx2">
                                  <a:lumMod val="60000"/>
                                  <a:lumOff val="40000"/>
                                </a:schemeClr>
                              </a:solidFill>
                              <a:latin typeface="Cambria Math" panose="02040503050406030204" pitchFamily="18" charset="0"/>
                            </a:rPr>
                          </m:ctrlPr>
                        </m:sSubPr>
                        <m:e>
                          <m:r>
                            <m:rPr>
                              <m:sty m:val="p"/>
                            </m:rPr>
                            <a:rPr lang="en-GB" sz="1400" i="0">
                              <a:solidFill>
                                <a:schemeClr val="tx2">
                                  <a:lumMod val="60000"/>
                                  <a:lumOff val="40000"/>
                                </a:schemeClr>
                              </a:solidFill>
                              <a:latin typeface="Cambria Math" panose="02040503050406030204" pitchFamily="18" charset="0"/>
                            </a:rPr>
                            <m:t>p</m:t>
                          </m:r>
                        </m:e>
                        <m:sub>
                          <m:r>
                            <m:rPr>
                              <m:sty m:val="p"/>
                            </m:rPr>
                            <a:rPr lang="en-GB" sz="1400" i="0">
                              <a:solidFill>
                                <a:schemeClr val="tx2">
                                  <a:lumMod val="60000"/>
                                  <a:lumOff val="40000"/>
                                </a:schemeClr>
                              </a:solidFill>
                              <a:latin typeface="Cambria Math" panose="02040503050406030204" pitchFamily="18" charset="0"/>
                            </a:rPr>
                            <m:t>Eq</m:t>
                          </m:r>
                        </m:sub>
                      </m:sSub>
                    </m:oMath>
                  </m:oMathPara>
                </a14:m>
                <a:endParaRPr lang="en-GB" sz="1400" dirty="0"/>
              </a:p>
            </p:txBody>
          </p:sp>
        </mc:Choice>
        <mc:Fallback xmlns="">
          <p:sp>
            <p:nvSpPr>
              <p:cNvPr id="64" name="Rectángulo 63"/>
              <p:cNvSpPr>
                <a:spLocks noRot="1" noChangeAspect="1" noMove="1" noResize="1" noEditPoints="1" noAdjustHandles="1" noChangeArrowheads="1" noChangeShapeType="1" noTextEdit="1"/>
              </p:cNvSpPr>
              <p:nvPr/>
            </p:nvSpPr>
            <p:spPr>
              <a:xfrm>
                <a:off x="5988719" y="3276391"/>
                <a:ext cx="5606400" cy="67935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ángulo 69"/>
              <p:cNvSpPr/>
              <p:nvPr/>
            </p:nvSpPr>
            <p:spPr>
              <a:xfrm>
                <a:off x="7798381" y="4516705"/>
                <a:ext cx="2242409" cy="414024"/>
              </a:xfrm>
              <a:prstGeom prst="rect">
                <a:avLst/>
              </a:prstGeom>
            </p:spPr>
            <p:txBody>
              <a:bodyPr wrap="none">
                <a:spAutoFit/>
              </a:bodyPr>
              <a:lstStyle/>
              <a:p>
                <a14:m>
                  <m:oMath xmlns:m="http://schemas.openxmlformats.org/officeDocument/2006/math">
                    <m:nary>
                      <m:naryPr>
                        <m:chr m:val="∑"/>
                        <m:limLoc m:val="undOvr"/>
                        <m:ctrlPr>
                          <a:rPr lang="en-GB" i="1" smtClean="0">
                            <a:solidFill>
                              <a:srgbClr val="00B0F0"/>
                            </a:solidFill>
                            <a:latin typeface="Cambria Math" panose="02040503050406030204" pitchFamily="18" charset="0"/>
                          </a:rPr>
                        </m:ctrlPr>
                      </m:naryPr>
                      <m:sub>
                        <m:r>
                          <a:rPr lang="en-GB" i="0">
                            <a:solidFill>
                              <a:srgbClr val="00B0F0"/>
                            </a:solidFill>
                            <a:latin typeface="Cambria Math" panose="02040503050406030204" pitchFamily="18" charset="0"/>
                          </a:rPr>
                          <m:t>1</m:t>
                        </m:r>
                      </m:sub>
                      <m:sup>
                        <m:r>
                          <m:rPr>
                            <m:sty m:val="p"/>
                          </m:rPr>
                          <a:rPr lang="en-GB" i="0">
                            <a:solidFill>
                              <a:srgbClr val="00B0F0"/>
                            </a:solidFill>
                            <a:latin typeface="Cambria Math" panose="02040503050406030204" pitchFamily="18" charset="0"/>
                          </a:rPr>
                          <m:t>n</m:t>
                        </m:r>
                      </m:sup>
                      <m:e>
                        <m:sSub>
                          <m:sSubPr>
                            <m:ctrlPr>
                              <a:rPr lang="en-GB" i="1">
                                <a:solidFill>
                                  <a:srgbClr val="00B0F0"/>
                                </a:solidFill>
                                <a:latin typeface="Cambria Math" panose="02040503050406030204" pitchFamily="18" charset="0"/>
                              </a:rPr>
                            </m:ctrlPr>
                          </m:sSubPr>
                          <m:e>
                            <m:r>
                              <m:rPr>
                                <m:sty m:val="p"/>
                              </m:rPr>
                              <a:rPr lang="en-GB" i="0">
                                <a:solidFill>
                                  <a:srgbClr val="00B0F0"/>
                                </a:solidFill>
                                <a:latin typeface="Cambria Math" panose="02040503050406030204" pitchFamily="18" charset="0"/>
                              </a:rPr>
                              <m:t>V</m:t>
                            </m:r>
                          </m:e>
                          <m:sub>
                            <m:r>
                              <m:rPr>
                                <m:sty m:val="p"/>
                              </m:rPr>
                              <a:rPr lang="en-GB" i="0">
                                <a:solidFill>
                                  <a:srgbClr val="00B0F0"/>
                                </a:solidFill>
                                <a:latin typeface="Cambria Math" panose="02040503050406030204" pitchFamily="18" charset="0"/>
                              </a:rPr>
                              <m:t>k</m:t>
                            </m:r>
                          </m:sub>
                        </m:sSub>
                        <m:r>
                          <a:rPr lang="en-GB" i="0">
                            <a:solidFill>
                              <a:srgbClr val="00B0F0"/>
                            </a:solidFill>
                            <a:latin typeface="Cambria Math" panose="02040503050406030204" pitchFamily="18" charset="0"/>
                          </a:rPr>
                          <m:t>  </m:t>
                        </m:r>
                        <m:r>
                          <m:rPr>
                            <m:sty m:val="p"/>
                          </m:rPr>
                          <a:rPr lang="en-GB" i="0">
                            <a:solidFill>
                              <a:srgbClr val="00B0F0"/>
                            </a:solidFill>
                            <a:latin typeface="Cambria Math" panose="02040503050406030204" pitchFamily="18" charset="0"/>
                          </a:rPr>
                          <m:t>α</m:t>
                        </m:r>
                      </m:e>
                    </m:nary>
                    <m:r>
                      <a:rPr lang="en-GB" i="0">
                        <a:solidFill>
                          <a:srgbClr val="00B0F0"/>
                        </a:solidFill>
                        <a:latin typeface="Cambria Math" panose="02040503050406030204" pitchFamily="18" charset="0"/>
                      </a:rPr>
                      <m:t> </m:t>
                    </m:r>
                    <m:sSubSup>
                      <m:sSubSupPr>
                        <m:ctrlPr>
                          <a:rPr lang="en-GB" i="1">
                            <a:solidFill>
                              <a:srgbClr val="00B0F0"/>
                            </a:solidFill>
                            <a:latin typeface="Cambria Math" panose="02040503050406030204" pitchFamily="18" charset="0"/>
                          </a:rPr>
                        </m:ctrlPr>
                      </m:sSubSupPr>
                      <m:e>
                        <m:r>
                          <m:rPr>
                            <m:sty m:val="p"/>
                          </m:rPr>
                          <a:rPr lang="en-GB" i="0">
                            <a:solidFill>
                              <a:srgbClr val="00B0F0"/>
                            </a:solidFill>
                            <a:latin typeface="Cambria Math" panose="02040503050406030204" pitchFamily="18" charset="0"/>
                          </a:rPr>
                          <m:t>q</m:t>
                        </m:r>
                      </m:e>
                      <m:sub>
                        <m:r>
                          <m:rPr>
                            <m:sty m:val="p"/>
                          </m:rPr>
                          <a:rPr lang="en-GB" i="0">
                            <a:solidFill>
                              <a:srgbClr val="00B0F0"/>
                            </a:solidFill>
                            <a:latin typeface="Cambria Math" panose="02040503050406030204" pitchFamily="18" charset="0"/>
                          </a:rPr>
                          <m:t>k</m:t>
                        </m:r>
                      </m:sub>
                      <m:sup>
                        <m:r>
                          <a:rPr lang="en-GB" i="0">
                            <a:solidFill>
                              <a:srgbClr val="00B0F0"/>
                            </a:solidFill>
                            <a:latin typeface="Cambria Math" panose="02040503050406030204" pitchFamily="18" charset="0"/>
                          </a:rPr>
                          <m:t>2</m:t>
                        </m:r>
                      </m:sup>
                    </m:sSubSup>
                    <m:r>
                      <a:rPr lang="en-GB" i="0">
                        <a:latin typeface="Cambria Math" panose="02040503050406030204" pitchFamily="18" charset="0"/>
                      </a:rPr>
                      <m:t> </m:t>
                    </m:r>
                  </m:oMath>
                </a14:m>
                <a:r>
                  <a:rPr lang="en-GB" dirty="0" smtClean="0"/>
                  <a:t>= </a:t>
                </a:r>
                <a14:m>
                  <m:oMath xmlns:m="http://schemas.openxmlformats.org/officeDocument/2006/math">
                    <m:r>
                      <m:rPr>
                        <m:sty m:val="p"/>
                      </m:rPr>
                      <a:rPr lang="en-GB" smtClean="0">
                        <a:solidFill>
                          <a:schemeClr val="tx2">
                            <a:lumMod val="60000"/>
                            <a:lumOff val="40000"/>
                          </a:schemeClr>
                        </a:solidFill>
                        <a:latin typeface="Cambria Math" panose="02040503050406030204" pitchFamily="18" charset="0"/>
                      </a:rPr>
                      <m:t>V</m:t>
                    </m:r>
                    <m:r>
                      <a:rPr lang="en-GB" smtClean="0">
                        <a:solidFill>
                          <a:schemeClr val="tx2">
                            <a:lumMod val="60000"/>
                            <a:lumOff val="40000"/>
                          </a:schemeClr>
                        </a:solidFill>
                        <a:latin typeface="Cambria Math" panose="02040503050406030204" pitchFamily="18" charset="0"/>
                      </a:rPr>
                      <m:t> </m:t>
                    </m:r>
                    <m:r>
                      <m:rPr>
                        <m:sty m:val="p"/>
                      </m:rPr>
                      <a:rPr lang="en-GB" smtClean="0">
                        <a:solidFill>
                          <a:schemeClr val="tx2">
                            <a:lumMod val="60000"/>
                            <a:lumOff val="40000"/>
                          </a:schemeClr>
                        </a:solidFill>
                        <a:latin typeface="Cambria Math" panose="02040503050406030204" pitchFamily="18" charset="0"/>
                      </a:rPr>
                      <m:t>α</m:t>
                    </m:r>
                    <m:r>
                      <a:rPr lang="en-GB" smtClean="0">
                        <a:solidFill>
                          <a:schemeClr val="tx2">
                            <a:lumMod val="60000"/>
                            <a:lumOff val="40000"/>
                          </a:schemeClr>
                        </a:solidFill>
                        <a:latin typeface="Cambria Math" panose="02040503050406030204" pitchFamily="18" charset="0"/>
                      </a:rPr>
                      <m:t> </m:t>
                    </m:r>
                    <m:sSubSup>
                      <m:sSubSupPr>
                        <m:ctrlPr>
                          <a:rPr lang="en-GB" i="1">
                            <a:solidFill>
                              <a:schemeClr val="tx2">
                                <a:lumMod val="60000"/>
                                <a:lumOff val="40000"/>
                              </a:schemeClr>
                            </a:solidFill>
                            <a:latin typeface="Cambria Math" panose="02040503050406030204" pitchFamily="18" charset="0"/>
                          </a:rPr>
                        </m:ctrlPr>
                      </m:sSubSupPr>
                      <m:e>
                        <m:r>
                          <m:rPr>
                            <m:sty m:val="p"/>
                          </m:rPr>
                          <a:rPr lang="en-GB">
                            <a:solidFill>
                              <a:schemeClr val="tx2">
                                <a:lumMod val="60000"/>
                                <a:lumOff val="40000"/>
                              </a:schemeClr>
                            </a:solidFill>
                            <a:latin typeface="Cambria Math" panose="02040503050406030204" pitchFamily="18" charset="0"/>
                          </a:rPr>
                          <m:t>q</m:t>
                        </m:r>
                      </m:e>
                      <m:sub>
                        <m:r>
                          <m:rPr>
                            <m:sty m:val="p"/>
                          </m:rPr>
                          <a:rPr lang="en-GB">
                            <a:solidFill>
                              <a:schemeClr val="tx2">
                                <a:lumMod val="60000"/>
                                <a:lumOff val="40000"/>
                              </a:schemeClr>
                            </a:solidFill>
                            <a:latin typeface="Cambria Math" panose="02040503050406030204" pitchFamily="18" charset="0"/>
                          </a:rPr>
                          <m:t>Eq</m:t>
                        </m:r>
                      </m:sub>
                      <m:sup>
                        <m:r>
                          <a:rPr lang="en-GB">
                            <a:solidFill>
                              <a:schemeClr val="tx2">
                                <a:lumMod val="60000"/>
                                <a:lumOff val="40000"/>
                              </a:schemeClr>
                            </a:solidFill>
                            <a:latin typeface="Cambria Math" panose="02040503050406030204" pitchFamily="18" charset="0"/>
                          </a:rPr>
                          <m:t>2</m:t>
                        </m:r>
                      </m:sup>
                    </m:sSubSup>
                  </m:oMath>
                </a14:m>
                <a:endParaRPr lang="en-GB" dirty="0">
                  <a:solidFill>
                    <a:schemeClr val="tx2">
                      <a:lumMod val="60000"/>
                      <a:lumOff val="40000"/>
                    </a:schemeClr>
                  </a:solidFill>
                </a:endParaRPr>
              </a:p>
            </p:txBody>
          </p:sp>
        </mc:Choice>
        <mc:Fallback xmlns="">
          <p:sp>
            <p:nvSpPr>
              <p:cNvPr id="70" name="Rectángulo 69"/>
              <p:cNvSpPr>
                <a:spLocks noRot="1" noChangeAspect="1" noMove="1" noResize="1" noEditPoints="1" noAdjustHandles="1" noChangeArrowheads="1" noChangeShapeType="1" noTextEdit="1"/>
              </p:cNvSpPr>
              <p:nvPr/>
            </p:nvSpPr>
            <p:spPr>
              <a:xfrm>
                <a:off x="7798381" y="4516705"/>
                <a:ext cx="2242409" cy="414024"/>
              </a:xfrm>
              <a:prstGeom prst="rect">
                <a:avLst/>
              </a:prstGeom>
              <a:blipFill rotWithShape="0">
                <a:blip r:embed="rId4"/>
                <a:stretch>
                  <a:fillRect l="-14946" t="-102941" b="-158824"/>
                </a:stretch>
              </a:blipFill>
            </p:spPr>
            <p:txBody>
              <a:bodyPr/>
              <a:lstStyle/>
              <a:p>
                <a:r>
                  <a:rPr lang="en-GB">
                    <a:noFill/>
                  </a:rPr>
                  <a:t> </a:t>
                </a:r>
              </a:p>
            </p:txBody>
          </p:sp>
        </mc:Fallback>
      </mc:AlternateContent>
      <p:cxnSp>
        <p:nvCxnSpPr>
          <p:cNvPr id="72" name="Conector recto de flecha 71"/>
          <p:cNvCxnSpPr/>
          <p:nvPr/>
        </p:nvCxnSpPr>
        <p:spPr>
          <a:xfrm>
            <a:off x="8919585" y="4035780"/>
            <a:ext cx="0" cy="388122"/>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CuadroTexto 72"/>
          <p:cNvSpPr txBox="1"/>
          <p:nvPr/>
        </p:nvSpPr>
        <p:spPr>
          <a:xfrm>
            <a:off x="9012349" y="4085348"/>
            <a:ext cx="1388951" cy="276999"/>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200" dirty="0" smtClean="0">
                <a:solidFill>
                  <a:schemeClr val="bg2">
                    <a:lumMod val="50000"/>
                  </a:schemeClr>
                </a:solidFill>
              </a:rPr>
              <a:t>Operando …</a:t>
            </a:r>
            <a:endParaRPr lang="en-US" sz="1200" baseline="-25000" dirty="0">
              <a:solidFill>
                <a:schemeClr val="bg2">
                  <a:lumMod val="50000"/>
                </a:schemeClr>
              </a:solidFill>
            </a:endParaRPr>
          </a:p>
        </p:txBody>
      </p:sp>
      <p:cxnSp>
        <p:nvCxnSpPr>
          <p:cNvPr id="74" name="Conector recto de flecha 73"/>
          <p:cNvCxnSpPr/>
          <p:nvPr/>
        </p:nvCxnSpPr>
        <p:spPr>
          <a:xfrm>
            <a:off x="8919585" y="5040260"/>
            <a:ext cx="0" cy="388122"/>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CuadroTexto 74"/>
          <p:cNvSpPr txBox="1"/>
          <p:nvPr/>
        </p:nvSpPr>
        <p:spPr>
          <a:xfrm>
            <a:off x="9012349" y="5089828"/>
            <a:ext cx="1388951" cy="276999"/>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200" dirty="0" smtClean="0">
                <a:solidFill>
                  <a:schemeClr val="bg2">
                    <a:lumMod val="50000"/>
                  </a:schemeClr>
                </a:solidFill>
              </a:rPr>
              <a:t>Operando …</a:t>
            </a:r>
            <a:endParaRPr lang="en-US" sz="1200" baseline="-25000" dirty="0">
              <a:solidFill>
                <a:schemeClr val="bg2">
                  <a:lumMod val="50000"/>
                </a:schemeClr>
              </a:solidFill>
            </a:endParaRPr>
          </a:p>
        </p:txBody>
      </p:sp>
      <p:sp>
        <p:nvSpPr>
          <p:cNvPr id="77" name="Rectángulo 76"/>
          <p:cNvSpPr/>
          <p:nvPr/>
        </p:nvSpPr>
        <p:spPr>
          <a:xfrm>
            <a:off x="8187274" y="5596655"/>
            <a:ext cx="1758904" cy="851965"/>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sp>
        <p:nvSpPr>
          <p:cNvPr id="2" name="CuadroTexto 1"/>
          <p:cNvSpPr txBox="1"/>
          <p:nvPr/>
        </p:nvSpPr>
        <p:spPr>
          <a:xfrm>
            <a:off x="7705925" y="2241874"/>
            <a:ext cx="395223" cy="369332"/>
          </a:xfrm>
          <a:prstGeom prst="rect">
            <a:avLst/>
          </a:prstGeom>
          <a:noFill/>
        </p:spPr>
        <p:txBody>
          <a:bodyPr wrap="square" rtlCol="0">
            <a:spAutoFit/>
          </a:bodyPr>
          <a:lstStyle/>
          <a:p>
            <a:r>
              <a:rPr lang="es-ES" dirty="0" smtClean="0">
                <a:solidFill>
                  <a:srgbClr val="0070C0"/>
                </a:solidFill>
                <a:latin typeface="Segoe UI Semibold" panose="020B0702040204020203" pitchFamily="34" charset="0"/>
                <a:cs typeface="Segoe UI Semibold" panose="020B0702040204020203" pitchFamily="34" charset="0"/>
              </a:rPr>
              <a:t>€</a:t>
            </a:r>
            <a:endParaRPr lang="en-GB" dirty="0">
              <a:solidFill>
                <a:srgbClr val="0070C0"/>
              </a:solidFill>
              <a:latin typeface="Segoe UI Semibold" panose="020B0702040204020203" pitchFamily="34" charset="0"/>
              <a:cs typeface="Segoe UI Semibold" panose="020B0702040204020203" pitchFamily="34" charset="0"/>
            </a:endParaRPr>
          </a:p>
        </p:txBody>
      </p:sp>
      <p:sp>
        <p:nvSpPr>
          <p:cNvPr id="79" name="CuadroTexto 78"/>
          <p:cNvSpPr txBox="1"/>
          <p:nvPr/>
        </p:nvSpPr>
        <p:spPr>
          <a:xfrm>
            <a:off x="10076896" y="2230792"/>
            <a:ext cx="395223" cy="369332"/>
          </a:xfrm>
          <a:prstGeom prst="rect">
            <a:avLst/>
          </a:prstGeom>
          <a:noFill/>
        </p:spPr>
        <p:txBody>
          <a:bodyPr wrap="square" rtlCol="0">
            <a:spAutoFit/>
          </a:bodyPr>
          <a:lstStyle/>
          <a:p>
            <a:r>
              <a:rPr lang="es-ES" dirty="0" smtClean="0">
                <a:solidFill>
                  <a:schemeClr val="accent2">
                    <a:lumMod val="75000"/>
                  </a:schemeClr>
                </a:solidFill>
                <a:latin typeface="Segoe UI Semibold" panose="020B0702040204020203" pitchFamily="34" charset="0"/>
                <a:cs typeface="Segoe UI Semibold" panose="020B0702040204020203" pitchFamily="34" charset="0"/>
              </a:rPr>
              <a:t>€</a:t>
            </a:r>
            <a:endParaRPr lang="en-GB" dirty="0">
              <a:solidFill>
                <a:schemeClr val="accent2">
                  <a:lumMod val="75000"/>
                </a:schemeClr>
              </a:solidFill>
              <a:latin typeface="Segoe UI Semibold" panose="020B0702040204020203" pitchFamily="34" charset="0"/>
              <a:cs typeface="Segoe UI Semibold" panose="020B0702040204020203" pitchFamily="34" charset="0"/>
            </a:endParaRPr>
          </a:p>
        </p:txBody>
      </p:sp>
      <p:cxnSp>
        <p:nvCxnSpPr>
          <p:cNvPr id="80" name="Conector recto 79"/>
          <p:cNvCxnSpPr/>
          <p:nvPr/>
        </p:nvCxnSpPr>
        <p:spPr>
          <a:xfrm>
            <a:off x="728993" y="1797775"/>
            <a:ext cx="476791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Marcador de texto 2"/>
          <p:cNvSpPr txBox="1">
            <a:spLocks/>
          </p:cNvSpPr>
          <p:nvPr/>
        </p:nvSpPr>
        <p:spPr>
          <a:xfrm>
            <a:off x="1724008" y="1231267"/>
            <a:ext cx="542149" cy="706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s-ES" sz="2400" dirty="0" smtClean="0">
                <a:solidFill>
                  <a:srgbClr val="9933FF"/>
                </a:solidFill>
                <a:latin typeface="Segoe UI Semibold" panose="020B0702040204020203" pitchFamily="34" charset="0"/>
                <a:cs typeface="Segoe UI Semibold" panose="020B0702040204020203" pitchFamily="34" charset="0"/>
              </a:rPr>
              <a:t>1.</a:t>
            </a:r>
            <a:endParaRPr lang="es-ES" sz="2400" dirty="0">
              <a:solidFill>
                <a:srgbClr val="9933FF"/>
              </a:solidFill>
              <a:latin typeface="Segoe UI Semibold" panose="020B0702040204020203" pitchFamily="34" charset="0"/>
              <a:cs typeface="Segoe UI Semibold" panose="020B0702040204020203" pitchFamily="34" charset="0"/>
            </a:endParaRPr>
          </a:p>
        </p:txBody>
      </p:sp>
      <mc:AlternateContent xmlns:mc="http://schemas.openxmlformats.org/markup-compatibility/2006" xmlns:a14="http://schemas.microsoft.com/office/drawing/2010/main">
        <mc:Choice Requires="a14">
          <p:sp>
            <p:nvSpPr>
              <p:cNvPr id="76" name="Rectángulo 75"/>
              <p:cNvSpPr/>
              <p:nvPr/>
            </p:nvSpPr>
            <p:spPr>
              <a:xfrm>
                <a:off x="8104744" y="5596655"/>
                <a:ext cx="1794594"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 </m:t>
                      </m:r>
                      <m:sSub>
                        <m:sSubPr>
                          <m:ctrlPr>
                            <a:rPr lang="es-ES" sz="1600" i="1">
                              <a:latin typeface="Cambria Math" panose="02040503050406030204" pitchFamily="18" charset="0"/>
                            </a:rPr>
                          </m:ctrlPr>
                        </m:sSubPr>
                        <m:e>
                          <m:r>
                            <a:rPr lang="es-ES_tradnl" sz="1600" i="1">
                              <a:latin typeface="Cambria Math" panose="02040503050406030204" pitchFamily="18" charset="0"/>
                            </a:rPr>
                            <m:t>𝑞</m:t>
                          </m:r>
                        </m:e>
                        <m:sub>
                          <m:r>
                            <a:rPr lang="es-ES_tradnl" sz="1600" i="1">
                              <a:latin typeface="Cambria Math" panose="02040503050406030204" pitchFamily="18" charset="0"/>
                            </a:rPr>
                            <m:t>𝐸𝑞</m:t>
                          </m:r>
                        </m:sub>
                      </m:sSub>
                      <m:r>
                        <a:rPr lang="es-ES_tradnl" sz="1600" i="1">
                          <a:latin typeface="Cambria Math" panose="02040503050406030204" pitchFamily="18" charset="0"/>
                        </a:rPr>
                        <m:t>=</m:t>
                      </m:r>
                      <m:rad>
                        <m:radPr>
                          <m:degHide m:val="on"/>
                          <m:ctrlPr>
                            <a:rPr lang="es-ES" sz="1600" i="1">
                              <a:latin typeface="Cambria Math" panose="02040503050406030204" pitchFamily="18" charset="0"/>
                            </a:rPr>
                          </m:ctrlPr>
                        </m:radPr>
                        <m:deg/>
                        <m:e>
                          <m:f>
                            <m:fPr>
                              <m:ctrlPr>
                                <a:rPr lang="es-ES" sz="1600" i="1">
                                  <a:latin typeface="Cambria Math" panose="02040503050406030204" pitchFamily="18" charset="0"/>
                                </a:rPr>
                              </m:ctrlPr>
                            </m:fPr>
                            <m:num>
                              <m:nary>
                                <m:naryPr>
                                  <m:chr m:val="∑"/>
                                  <m:limLoc m:val="undOvr"/>
                                  <m:ctrlPr>
                                    <a:rPr lang="es-ES" sz="1600" i="1">
                                      <a:latin typeface="Cambria Math" panose="02040503050406030204" pitchFamily="18" charset="0"/>
                                    </a:rPr>
                                  </m:ctrlPr>
                                </m:naryPr>
                                <m:sub>
                                  <m:r>
                                    <a:rPr lang="es-ES_tradnl" sz="1600" i="1">
                                      <a:latin typeface="Cambria Math" panose="02040503050406030204" pitchFamily="18" charset="0"/>
                                    </a:rPr>
                                    <m:t>1</m:t>
                                  </m:r>
                                </m:sub>
                                <m:sup>
                                  <m:r>
                                    <a:rPr lang="es-ES_tradnl" sz="1600" i="1">
                                      <a:latin typeface="Cambria Math" panose="02040503050406030204" pitchFamily="18" charset="0"/>
                                    </a:rPr>
                                    <m:t>𝑛</m:t>
                                  </m:r>
                                </m:sup>
                                <m:e>
                                  <m:r>
                                    <a:rPr lang="es-ES_tradnl" sz="1600" i="1">
                                      <a:latin typeface="Cambria Math" panose="02040503050406030204" pitchFamily="18" charset="0"/>
                                    </a:rPr>
                                    <m:t> </m:t>
                                  </m:r>
                                  <m:sSub>
                                    <m:sSubPr>
                                      <m:ctrlPr>
                                        <a:rPr lang="es-ES" sz="1600" i="1">
                                          <a:latin typeface="Cambria Math" panose="02040503050406030204" pitchFamily="18" charset="0"/>
                                        </a:rPr>
                                      </m:ctrlPr>
                                    </m:sSubPr>
                                    <m:e>
                                      <m:r>
                                        <a:rPr lang="es-ES_tradnl" sz="1600" i="1">
                                          <a:latin typeface="Cambria Math" panose="02040503050406030204" pitchFamily="18" charset="0"/>
                                        </a:rPr>
                                        <m:t>𝑉</m:t>
                                      </m:r>
                                    </m:e>
                                    <m:sub>
                                      <m:r>
                                        <a:rPr lang="es-ES_tradnl" sz="1600" i="1">
                                          <a:latin typeface="Cambria Math" panose="02040503050406030204" pitchFamily="18" charset="0"/>
                                        </a:rPr>
                                        <m:t>𝑖</m:t>
                                      </m:r>
                                    </m:sub>
                                  </m:sSub>
                                  <m:r>
                                    <a:rPr lang="es-ES_tradnl" sz="1600" i="1">
                                      <a:latin typeface="Cambria Math" panose="02040503050406030204" pitchFamily="18" charset="0"/>
                                    </a:rPr>
                                    <m:t> </m:t>
                                  </m:r>
                                </m:e>
                              </m:nary>
                              <m:sSubSup>
                                <m:sSubSupPr>
                                  <m:ctrlPr>
                                    <a:rPr lang="es-ES" sz="1600" i="1">
                                      <a:latin typeface="Cambria Math" panose="02040503050406030204" pitchFamily="18" charset="0"/>
                                    </a:rPr>
                                  </m:ctrlPr>
                                </m:sSubSupPr>
                                <m:e>
                                  <m:r>
                                    <a:rPr lang="es-ES_tradnl" sz="1600" i="1">
                                      <a:latin typeface="Cambria Math" panose="02040503050406030204" pitchFamily="18" charset="0"/>
                                    </a:rPr>
                                    <m:t>𝑞</m:t>
                                  </m:r>
                                </m:e>
                                <m:sub>
                                  <m:r>
                                    <a:rPr lang="es-ES_tradnl" sz="1600" i="1">
                                      <a:latin typeface="Cambria Math" panose="02040503050406030204" pitchFamily="18" charset="0"/>
                                    </a:rPr>
                                    <m:t>𝑖</m:t>
                                  </m:r>
                                </m:sub>
                                <m:sup>
                                  <m:r>
                                    <a:rPr lang="es-ES_tradnl" sz="1600" i="1">
                                      <a:latin typeface="Cambria Math" panose="02040503050406030204" pitchFamily="18" charset="0"/>
                                    </a:rPr>
                                    <m:t>2</m:t>
                                  </m:r>
                                </m:sup>
                              </m:sSubSup>
                            </m:num>
                            <m:den>
                              <m:r>
                                <a:rPr lang="es-ES_tradnl" sz="1600" i="1">
                                  <a:latin typeface="Cambria Math" panose="02040503050406030204" pitchFamily="18" charset="0"/>
                                </a:rPr>
                                <m:t>𝑉</m:t>
                              </m:r>
                            </m:den>
                          </m:f>
                        </m:e>
                      </m:rad>
                    </m:oMath>
                  </m:oMathPara>
                </a14:m>
                <a:endParaRPr lang="en-GB" sz="1600" dirty="0"/>
              </a:p>
            </p:txBody>
          </p:sp>
        </mc:Choice>
        <mc:Fallback xmlns="">
          <p:sp>
            <p:nvSpPr>
              <p:cNvPr id="76" name="Rectángulo 75"/>
              <p:cNvSpPr>
                <a:spLocks noRot="1" noChangeAspect="1" noMove="1" noResize="1" noEditPoints="1" noAdjustHandles="1" noChangeArrowheads="1" noChangeShapeType="1" noTextEdit="1"/>
              </p:cNvSpPr>
              <p:nvPr/>
            </p:nvSpPr>
            <p:spPr>
              <a:xfrm>
                <a:off x="8104744" y="5596655"/>
                <a:ext cx="1794594" cy="819840"/>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5543069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grpSp>
        <p:nvGrpSpPr>
          <p:cNvPr id="4" name="Grupo 3"/>
          <p:cNvGrpSpPr/>
          <p:nvPr/>
        </p:nvGrpSpPr>
        <p:grpSpPr>
          <a:xfrm>
            <a:off x="0" y="2394857"/>
            <a:ext cx="12192000" cy="1030514"/>
            <a:chOff x="0" y="2394857"/>
            <a:chExt cx="12192000" cy="1030514"/>
          </a:xfrm>
        </p:grpSpPr>
        <p:sp>
          <p:nvSpPr>
            <p:cNvPr id="2" name="Rectángulo 1"/>
            <p:cNvSpPr/>
            <p:nvPr/>
          </p:nvSpPr>
          <p:spPr>
            <a:xfrm>
              <a:off x="0" y="2394857"/>
              <a:ext cx="12192000" cy="103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1451428" y="2510971"/>
              <a:ext cx="9289144" cy="707886"/>
            </a:xfrm>
            <a:prstGeom prst="rect">
              <a:avLst/>
            </a:prstGeom>
            <a:noFill/>
          </p:spPr>
          <p:txBody>
            <a:bodyPr wrap="square" rtlCol="0">
              <a:spAutoFit/>
            </a:bodyPr>
            <a:lstStyle/>
            <a:p>
              <a:pPr algn="ctr"/>
              <a:r>
                <a:rPr lang="es-ES" sz="4000" dirty="0" smtClean="0">
                  <a:solidFill>
                    <a:schemeClr val="accent2">
                      <a:lumMod val="75000"/>
                    </a:schemeClr>
                  </a:solidFill>
                  <a:latin typeface="Segoe UI Light" panose="020B0502040204020203" pitchFamily="34" charset="0"/>
                  <a:cs typeface="Segoe UI Light" panose="020B0502040204020203" pitchFamily="34" charset="0"/>
                </a:rPr>
                <a:t>¿Cuál es el rendimiento de la bomba?</a:t>
              </a:r>
              <a:endParaRPr lang="en-GB" sz="4000" dirty="0">
                <a:solidFill>
                  <a:schemeClr val="accent2">
                    <a:lumMod val="75000"/>
                  </a:schemeClr>
                </a:solidFill>
                <a:latin typeface="Segoe UI Light" panose="020B0502040204020203" pitchFamily="34" charset="0"/>
                <a:cs typeface="Segoe UI Light" panose="020B0502040204020203" pitchFamily="34" charset="0"/>
              </a:endParaRPr>
            </a:p>
          </p:txBody>
        </p:sp>
      </p:grpSp>
      <p:sp>
        <p:nvSpPr>
          <p:cNvPr id="5" name="Marcador de número de diapositiva 4"/>
          <p:cNvSpPr>
            <a:spLocks noGrp="1"/>
          </p:cNvSpPr>
          <p:nvPr>
            <p:ph type="sldNum" sz="quarter" idx="12"/>
          </p:nvPr>
        </p:nvSpPr>
        <p:spPr/>
        <p:txBody>
          <a:bodyPr/>
          <a:lstStyle/>
          <a:p>
            <a:fld id="{4947A44E-E405-4387-BB11-0B902EE3D3FB}" type="slidenum">
              <a:rPr lang="en-GB" smtClean="0"/>
              <a:t>44</a:t>
            </a:fld>
            <a:endParaRPr lang="en-GB" dirty="0"/>
          </a:p>
        </p:txBody>
      </p:sp>
    </p:spTree>
    <p:extLst>
      <p:ext uri="{BB962C8B-B14F-4D97-AF65-F5344CB8AC3E}">
        <p14:creationId xmlns:p14="http://schemas.microsoft.com/office/powerpoint/2010/main" val="395524141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38200" y="-99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smtClean="0">
                <a:solidFill>
                  <a:srgbClr val="AA70DA"/>
                </a:solidFill>
              </a:rPr>
              <a:t>3. Metodología. </a:t>
            </a:r>
            <a:r>
              <a:rPr lang="es-ES" sz="2400" dirty="0" smtClean="0">
                <a:solidFill>
                  <a:srgbClr val="AA70DA"/>
                </a:solidFill>
              </a:rPr>
              <a:t>Rendimientos de las bombas</a:t>
            </a:r>
            <a:endParaRPr lang="en-GB" sz="2400" dirty="0">
              <a:solidFill>
                <a:srgbClr val="AA70DA"/>
              </a:solidFill>
            </a:endParaRPr>
          </a:p>
        </p:txBody>
      </p:sp>
      <p:sp>
        <p:nvSpPr>
          <p:cNvPr id="9" name="Marcador de contenido 1"/>
          <p:cNvSpPr txBox="1">
            <a:spLocks/>
          </p:cNvSpPr>
          <p:nvPr/>
        </p:nvSpPr>
        <p:spPr>
          <a:xfrm>
            <a:off x="940465" y="965915"/>
            <a:ext cx="10413336" cy="5216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2">
                  <a:lumMod val="60000"/>
                  <a:lumOff val="40000"/>
                </a:schemeClr>
              </a:buClr>
              <a:buFont typeface="Wingdings" panose="05000000000000000000" pitchFamily="2" charset="2"/>
              <a:buChar char="§"/>
            </a:pPr>
            <a:r>
              <a:rPr lang="es-ES" sz="2000" dirty="0" smtClean="0">
                <a:latin typeface="Segoe UI Light" panose="020B0502040204020203" pitchFamily="34" charset="0"/>
                <a:cs typeface="Segoe UI Light" panose="020B0502040204020203" pitchFamily="34" charset="0"/>
              </a:rPr>
              <a:t>Bombas analizadas</a:t>
            </a:r>
          </a:p>
          <a:p>
            <a:pPr lvl="1">
              <a:lnSpc>
                <a:spcPct val="150000"/>
              </a:lnSpc>
              <a:buClr>
                <a:schemeClr val="accent2">
                  <a:lumMod val="60000"/>
                  <a:lumOff val="40000"/>
                </a:schemeClr>
              </a:buClr>
              <a:buFont typeface="Wingdings" panose="05000000000000000000" pitchFamily="2" charset="2"/>
              <a:buChar char="§"/>
            </a:pPr>
            <a:r>
              <a:rPr lang="es-ES" sz="2000" dirty="0" smtClean="0">
                <a:latin typeface="Segoe UI Light" panose="020B0502040204020203" pitchFamily="34" charset="0"/>
                <a:cs typeface="Segoe UI Light" panose="020B0502040204020203" pitchFamily="34" charset="0"/>
              </a:rPr>
              <a:t>De cámara partida. Serie CP</a:t>
            </a:r>
          </a:p>
          <a:p>
            <a:pPr lvl="1">
              <a:lnSpc>
                <a:spcPct val="150000"/>
              </a:lnSpc>
              <a:buClr>
                <a:schemeClr val="accent2">
                  <a:lumMod val="60000"/>
                  <a:lumOff val="40000"/>
                </a:schemeClr>
              </a:buClr>
              <a:buFont typeface="Wingdings" panose="05000000000000000000" pitchFamily="2" charset="2"/>
              <a:buChar char="§"/>
            </a:pPr>
            <a:r>
              <a:rPr lang="es-ES" sz="2000" dirty="0" smtClean="0">
                <a:latin typeface="Segoe UI Light" panose="020B0502040204020203" pitchFamily="34" charset="0"/>
                <a:cs typeface="Segoe UI Light" panose="020B0502040204020203" pitchFamily="34" charset="0"/>
              </a:rPr>
              <a:t>Horizontales normalizadas. Serie RN</a:t>
            </a:r>
          </a:p>
          <a:p>
            <a:pPr lvl="1">
              <a:lnSpc>
                <a:spcPct val="150000"/>
              </a:lnSpc>
              <a:buClr>
                <a:schemeClr val="accent2">
                  <a:lumMod val="60000"/>
                  <a:lumOff val="40000"/>
                </a:schemeClr>
              </a:buClr>
              <a:buFont typeface="Wingdings" panose="05000000000000000000" pitchFamily="2" charset="2"/>
              <a:buChar char="§"/>
            </a:pPr>
            <a:r>
              <a:rPr lang="es-ES" sz="2000" dirty="0" smtClean="0">
                <a:latin typeface="Segoe UI Light" panose="020B0502040204020203" pitchFamily="34" charset="0"/>
                <a:cs typeface="Segoe UI Light" panose="020B0502040204020203" pitchFamily="34" charset="0"/>
              </a:rPr>
              <a:t>Multicelulares horizontales. Serie APM</a:t>
            </a:r>
          </a:p>
          <a:p>
            <a:pPr lvl="1">
              <a:lnSpc>
                <a:spcPct val="150000"/>
              </a:lnSpc>
              <a:buClr>
                <a:schemeClr val="accent2">
                  <a:lumMod val="60000"/>
                  <a:lumOff val="40000"/>
                </a:schemeClr>
              </a:buClr>
              <a:buFont typeface="Wingdings" panose="05000000000000000000" pitchFamily="2" charset="2"/>
              <a:buChar char="§"/>
            </a:pPr>
            <a:r>
              <a:rPr lang="es-ES" sz="2000" dirty="0" smtClean="0">
                <a:latin typeface="Segoe UI Light" panose="020B0502040204020203" pitchFamily="34" charset="0"/>
                <a:cs typeface="Segoe UI Light" panose="020B0502040204020203" pitchFamily="34" charset="0"/>
              </a:rPr>
              <a:t>Verticales. Series VS y VG</a:t>
            </a:r>
          </a:p>
          <a:p>
            <a:pPr lvl="1">
              <a:lnSpc>
                <a:spcPct val="150000"/>
              </a:lnSpc>
              <a:buClr>
                <a:schemeClr val="accent2">
                  <a:lumMod val="60000"/>
                  <a:lumOff val="40000"/>
                </a:schemeClr>
              </a:buClr>
              <a:buFont typeface="Wingdings" panose="05000000000000000000" pitchFamily="2" charset="2"/>
              <a:buChar char="§"/>
            </a:pPr>
            <a:r>
              <a:rPr lang="es-ES" sz="2000" dirty="0" smtClean="0">
                <a:latin typeface="Segoe UI Light" panose="020B0502040204020203" pitchFamily="34" charset="0"/>
                <a:cs typeface="Segoe UI Light" panose="020B0502040204020203" pitchFamily="34" charset="0"/>
              </a:rPr>
              <a:t>Sumergibles verticales de hélice. Series SV</a:t>
            </a:r>
          </a:p>
          <a:p>
            <a:pPr>
              <a:lnSpc>
                <a:spcPct val="150000"/>
              </a:lnSpc>
              <a:buClr>
                <a:schemeClr val="accent2">
                  <a:lumMod val="60000"/>
                  <a:lumOff val="40000"/>
                </a:schemeClr>
              </a:buClr>
              <a:buFont typeface="Wingdings" panose="05000000000000000000" pitchFamily="2" charset="2"/>
              <a:buChar char="§"/>
            </a:pPr>
            <a:r>
              <a:rPr lang="es-ES" sz="2000" dirty="0" smtClean="0">
                <a:latin typeface="Segoe UI Light" panose="020B0502040204020203" pitchFamily="34" charset="0"/>
                <a:cs typeface="Segoe UI Light" panose="020B0502040204020203" pitchFamily="34" charset="0"/>
              </a:rPr>
              <a:t>Total: </a:t>
            </a:r>
            <a:r>
              <a:rPr lang="es-ES" sz="2000" dirty="0" smtClean="0">
                <a:solidFill>
                  <a:srgbClr val="CC0099"/>
                </a:solidFill>
                <a:latin typeface="Segoe UI Semibold" panose="020B0702040204020203" pitchFamily="34" charset="0"/>
                <a:cs typeface="Segoe UI Semibold" panose="020B0702040204020203" pitchFamily="34" charset="0"/>
              </a:rPr>
              <a:t>226 bombas analizadas</a:t>
            </a:r>
          </a:p>
          <a:p>
            <a:pPr lvl="1"/>
            <a:endParaRPr lang="es-ES" sz="2000" dirty="0">
              <a:latin typeface="Segoe UI Light" panose="020B0502040204020203" pitchFamily="34" charset="0"/>
              <a:cs typeface="Segoe UI Light" panose="020B0502040204020203" pitchFamily="34" charset="0"/>
            </a:endParaRPr>
          </a:p>
        </p:txBody>
      </p:sp>
      <p:pic>
        <p:nvPicPr>
          <p:cNvPr id="10" name="Imagen 9"/>
          <p:cNvPicPr/>
          <p:nvPr/>
        </p:nvPicPr>
        <p:blipFill>
          <a:blip r:embed="rId3"/>
          <a:stretch>
            <a:fillRect/>
          </a:stretch>
        </p:blipFill>
        <p:spPr>
          <a:xfrm>
            <a:off x="838200" y="5062215"/>
            <a:ext cx="2325857" cy="1390663"/>
          </a:xfrm>
          <a:prstGeom prst="rect">
            <a:avLst/>
          </a:prstGeom>
        </p:spPr>
      </p:pic>
      <p:pic>
        <p:nvPicPr>
          <p:cNvPr id="11" name="Imagen 10"/>
          <p:cNvPicPr/>
          <p:nvPr/>
        </p:nvPicPr>
        <p:blipFill>
          <a:blip r:embed="rId4"/>
          <a:stretch>
            <a:fillRect/>
          </a:stretch>
        </p:blipFill>
        <p:spPr>
          <a:xfrm>
            <a:off x="3478113" y="4693151"/>
            <a:ext cx="1974204" cy="1759729"/>
          </a:xfrm>
          <a:prstGeom prst="rect">
            <a:avLst/>
          </a:prstGeom>
        </p:spPr>
      </p:pic>
      <p:pic>
        <p:nvPicPr>
          <p:cNvPr id="12" name="Imagen 11"/>
          <p:cNvPicPr/>
          <p:nvPr/>
        </p:nvPicPr>
        <p:blipFill>
          <a:blip r:embed="rId5"/>
          <a:stretch>
            <a:fillRect/>
          </a:stretch>
        </p:blipFill>
        <p:spPr>
          <a:xfrm>
            <a:off x="5600544" y="4598875"/>
            <a:ext cx="2202106" cy="1854002"/>
          </a:xfrm>
          <a:prstGeom prst="rect">
            <a:avLst/>
          </a:prstGeom>
        </p:spPr>
      </p:pic>
      <p:pic>
        <p:nvPicPr>
          <p:cNvPr id="13" name="Imagen 12"/>
          <p:cNvPicPr/>
          <p:nvPr/>
        </p:nvPicPr>
        <p:blipFill>
          <a:blip r:embed="rId6"/>
          <a:stretch>
            <a:fillRect/>
          </a:stretch>
        </p:blipFill>
        <p:spPr>
          <a:xfrm>
            <a:off x="7950881" y="4339326"/>
            <a:ext cx="2205679" cy="2268793"/>
          </a:xfrm>
          <a:prstGeom prst="rect">
            <a:avLst/>
          </a:prstGeom>
        </p:spPr>
      </p:pic>
      <p:pic>
        <p:nvPicPr>
          <p:cNvPr id="14" name="Imagen 13"/>
          <p:cNvPicPr/>
          <p:nvPr/>
        </p:nvPicPr>
        <p:blipFill>
          <a:blip r:embed="rId7"/>
          <a:stretch>
            <a:fillRect/>
          </a:stretch>
        </p:blipFill>
        <p:spPr>
          <a:xfrm>
            <a:off x="10304783" y="4132885"/>
            <a:ext cx="935990" cy="2475230"/>
          </a:xfrm>
          <a:prstGeom prst="rect">
            <a:avLst/>
          </a:prstGeom>
        </p:spPr>
      </p:pic>
      <p:grpSp>
        <p:nvGrpSpPr>
          <p:cNvPr id="50" name="Grupo 49"/>
          <p:cNvGrpSpPr/>
          <p:nvPr/>
        </p:nvGrpSpPr>
        <p:grpSpPr>
          <a:xfrm>
            <a:off x="4660078" y="1238039"/>
            <a:ext cx="6580694" cy="4003576"/>
            <a:chOff x="4875370" y="965914"/>
            <a:chExt cx="6580694" cy="4003576"/>
          </a:xfrm>
        </p:grpSpPr>
        <p:sp>
          <p:nvSpPr>
            <p:cNvPr id="43" name="Rectángulo 42"/>
            <p:cNvSpPr/>
            <p:nvPr/>
          </p:nvSpPr>
          <p:spPr>
            <a:xfrm>
              <a:off x="7046341" y="965914"/>
              <a:ext cx="4409723" cy="2675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p:cNvCxnSpPr/>
            <p:nvPr/>
          </p:nvCxnSpPr>
          <p:spPr>
            <a:xfrm flipV="1">
              <a:off x="7802650" y="1218137"/>
              <a:ext cx="0" cy="203938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7638574" y="3166042"/>
              <a:ext cx="3338427"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10935293" y="2974949"/>
              <a:ext cx="246034"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a:solidFill>
                    <a:schemeClr val="bg1">
                      <a:lumMod val="50000"/>
                    </a:schemeClr>
                  </a:solidFill>
                </a:rPr>
                <a:t>Q</a:t>
              </a:r>
            </a:p>
          </p:txBody>
        </p:sp>
        <p:sp>
          <p:nvSpPr>
            <p:cNvPr id="18" name="CuadroTexto 17"/>
            <p:cNvSpPr txBox="1"/>
            <p:nvPr/>
          </p:nvSpPr>
          <p:spPr>
            <a:xfrm>
              <a:off x="7435733" y="1066268"/>
              <a:ext cx="246034"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n-US" sz="1600" dirty="0" smtClean="0">
                  <a:solidFill>
                    <a:schemeClr val="bg1">
                      <a:lumMod val="50000"/>
                    </a:schemeClr>
                  </a:solidFill>
                </a:rPr>
                <a:t>H </a:t>
              </a:r>
              <a:endParaRPr lang="en-US" sz="1600" dirty="0">
                <a:solidFill>
                  <a:schemeClr val="bg1">
                    <a:lumMod val="50000"/>
                  </a:schemeClr>
                </a:solidFill>
              </a:endParaRPr>
            </a:p>
          </p:txBody>
        </p:sp>
        <p:sp>
          <p:nvSpPr>
            <p:cNvPr id="21" name="Arco 20"/>
            <p:cNvSpPr/>
            <p:nvPr/>
          </p:nvSpPr>
          <p:spPr>
            <a:xfrm>
              <a:off x="4875370" y="1545546"/>
              <a:ext cx="6229190" cy="3423944"/>
            </a:xfrm>
            <a:prstGeom prst="arc">
              <a:avLst>
                <a:gd name="adj1" fmla="val 16200000"/>
                <a:gd name="adj2" fmla="val 20982572"/>
              </a:avLst>
            </a:prstGeom>
            <a:no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2" name="Forma libre 21"/>
            <p:cNvSpPr/>
            <p:nvPr/>
          </p:nvSpPr>
          <p:spPr>
            <a:xfrm>
              <a:off x="9307788" y="1545465"/>
              <a:ext cx="724854" cy="609106"/>
            </a:xfrm>
            <a:custGeom>
              <a:avLst/>
              <a:gdLst>
                <a:gd name="connsiteX0" fmla="*/ 16516 w 724854"/>
                <a:gd name="connsiteY0" fmla="*/ 0 h 609106"/>
                <a:gd name="connsiteX1" fmla="*/ 29395 w 724854"/>
                <a:gd name="connsiteY1" fmla="*/ 437881 h 609106"/>
                <a:gd name="connsiteX2" fmla="*/ 286973 w 724854"/>
                <a:gd name="connsiteY2" fmla="*/ 605307 h 609106"/>
                <a:gd name="connsiteX3" fmla="*/ 724854 w 724854"/>
                <a:gd name="connsiteY3" fmla="*/ 296214 h 609106"/>
              </a:gdLst>
              <a:ahLst/>
              <a:cxnLst>
                <a:cxn ang="0">
                  <a:pos x="connsiteX0" y="connsiteY0"/>
                </a:cxn>
                <a:cxn ang="0">
                  <a:pos x="connsiteX1" y="connsiteY1"/>
                </a:cxn>
                <a:cxn ang="0">
                  <a:pos x="connsiteX2" y="connsiteY2"/>
                </a:cxn>
                <a:cxn ang="0">
                  <a:pos x="connsiteX3" y="connsiteY3"/>
                </a:cxn>
              </a:cxnLst>
              <a:rect l="l" t="t" r="r" b="b"/>
              <a:pathLst>
                <a:path w="724854" h="609106">
                  <a:moveTo>
                    <a:pt x="16516" y="0"/>
                  </a:moveTo>
                  <a:cubicBezTo>
                    <a:pt x="417" y="168498"/>
                    <a:pt x="-15681" y="336997"/>
                    <a:pt x="29395" y="437881"/>
                  </a:cubicBezTo>
                  <a:cubicBezTo>
                    <a:pt x="74471" y="538765"/>
                    <a:pt x="171063" y="628918"/>
                    <a:pt x="286973" y="605307"/>
                  </a:cubicBezTo>
                  <a:cubicBezTo>
                    <a:pt x="402883" y="581696"/>
                    <a:pt x="563868" y="438955"/>
                    <a:pt x="724854" y="296214"/>
                  </a:cubicBezTo>
                </a:path>
              </a:pathLst>
            </a:custGeom>
            <a:noFill/>
            <a:ln w="28575">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orma libre 25"/>
            <p:cNvSpPr/>
            <p:nvPr/>
          </p:nvSpPr>
          <p:spPr>
            <a:xfrm>
              <a:off x="8578734" y="1517329"/>
              <a:ext cx="2108679" cy="1377099"/>
            </a:xfrm>
            <a:custGeom>
              <a:avLst/>
              <a:gdLst>
                <a:gd name="connsiteX0" fmla="*/ 59309 w 2171444"/>
                <a:gd name="connsiteY0" fmla="*/ 0 h 1606073"/>
                <a:gd name="connsiteX1" fmla="*/ 97945 w 2171444"/>
                <a:gd name="connsiteY1" fmla="*/ 1210615 h 1606073"/>
                <a:gd name="connsiteX2" fmla="*/ 973709 w 2171444"/>
                <a:gd name="connsiteY2" fmla="*/ 1584102 h 1606073"/>
                <a:gd name="connsiteX3" fmla="*/ 2171444 w 2171444"/>
                <a:gd name="connsiteY3" fmla="*/ 669702 h 1606073"/>
              </a:gdLst>
              <a:ahLst/>
              <a:cxnLst>
                <a:cxn ang="0">
                  <a:pos x="connsiteX0" y="connsiteY0"/>
                </a:cxn>
                <a:cxn ang="0">
                  <a:pos x="connsiteX1" y="connsiteY1"/>
                </a:cxn>
                <a:cxn ang="0">
                  <a:pos x="connsiteX2" y="connsiteY2"/>
                </a:cxn>
                <a:cxn ang="0">
                  <a:pos x="connsiteX3" y="connsiteY3"/>
                </a:cxn>
              </a:cxnLst>
              <a:rect l="l" t="t" r="r" b="b"/>
              <a:pathLst>
                <a:path w="2171444" h="1606073">
                  <a:moveTo>
                    <a:pt x="59309" y="0"/>
                  </a:moveTo>
                  <a:cubicBezTo>
                    <a:pt x="2427" y="473299"/>
                    <a:pt x="-54455" y="946598"/>
                    <a:pt x="97945" y="1210615"/>
                  </a:cubicBezTo>
                  <a:cubicBezTo>
                    <a:pt x="250345" y="1474632"/>
                    <a:pt x="628126" y="1674254"/>
                    <a:pt x="973709" y="1584102"/>
                  </a:cubicBezTo>
                  <a:cubicBezTo>
                    <a:pt x="1319292" y="1493950"/>
                    <a:pt x="1745368" y="1081826"/>
                    <a:pt x="2171444" y="669702"/>
                  </a:cubicBezTo>
                </a:path>
              </a:pathLst>
            </a:custGeom>
            <a:noFill/>
            <a:ln w="28575">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orma libre 26"/>
            <p:cNvSpPr/>
            <p:nvPr/>
          </p:nvSpPr>
          <p:spPr>
            <a:xfrm>
              <a:off x="8961365" y="1556927"/>
              <a:ext cx="1343418" cy="988064"/>
            </a:xfrm>
            <a:custGeom>
              <a:avLst/>
              <a:gdLst>
                <a:gd name="connsiteX0" fmla="*/ 81921 w 1678901"/>
                <a:gd name="connsiteY0" fmla="*/ 0 h 1294737"/>
                <a:gd name="connsiteX1" fmla="*/ 43284 w 1678901"/>
                <a:gd name="connsiteY1" fmla="*/ 875763 h 1294737"/>
                <a:gd name="connsiteX2" fmla="*/ 609955 w 1678901"/>
                <a:gd name="connsiteY2" fmla="*/ 1287887 h 1294737"/>
                <a:gd name="connsiteX3" fmla="*/ 1678901 w 1678901"/>
                <a:gd name="connsiteY3" fmla="*/ 566670 h 1294737"/>
              </a:gdLst>
              <a:ahLst/>
              <a:cxnLst>
                <a:cxn ang="0">
                  <a:pos x="connsiteX0" y="connsiteY0"/>
                </a:cxn>
                <a:cxn ang="0">
                  <a:pos x="connsiteX1" y="connsiteY1"/>
                </a:cxn>
                <a:cxn ang="0">
                  <a:pos x="connsiteX2" y="connsiteY2"/>
                </a:cxn>
                <a:cxn ang="0">
                  <a:pos x="connsiteX3" y="connsiteY3"/>
                </a:cxn>
              </a:cxnLst>
              <a:rect l="l" t="t" r="r" b="b"/>
              <a:pathLst>
                <a:path w="1678901" h="1294737">
                  <a:moveTo>
                    <a:pt x="81921" y="0"/>
                  </a:moveTo>
                  <a:cubicBezTo>
                    <a:pt x="18599" y="330557"/>
                    <a:pt x="-44722" y="661115"/>
                    <a:pt x="43284" y="875763"/>
                  </a:cubicBezTo>
                  <a:cubicBezTo>
                    <a:pt x="131290" y="1090411"/>
                    <a:pt x="337352" y="1339402"/>
                    <a:pt x="609955" y="1287887"/>
                  </a:cubicBezTo>
                  <a:cubicBezTo>
                    <a:pt x="882558" y="1236372"/>
                    <a:pt x="1280729" y="901521"/>
                    <a:pt x="1678901" y="566670"/>
                  </a:cubicBezTo>
                </a:path>
              </a:pathLst>
            </a:custGeom>
            <a:noFill/>
            <a:ln w="28575">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Conector recto 28"/>
            <p:cNvCxnSpPr/>
            <p:nvPr/>
          </p:nvCxnSpPr>
          <p:spPr>
            <a:xfrm>
              <a:off x="9633073" y="1757683"/>
              <a:ext cx="0" cy="149983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rot="16200000">
              <a:off x="8712124" y="808503"/>
              <a:ext cx="0" cy="2001391"/>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Elipse 32"/>
            <p:cNvSpPr/>
            <p:nvPr/>
          </p:nvSpPr>
          <p:spPr>
            <a:xfrm>
              <a:off x="9573908" y="1715898"/>
              <a:ext cx="134944" cy="134944"/>
            </a:xfrm>
            <a:prstGeom prst="ellipse">
              <a:avLst/>
            </a:prstGeom>
            <a:solidFill>
              <a:schemeClr val="accent2">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uadroTexto 37"/>
            <p:cNvSpPr txBox="1"/>
            <p:nvPr/>
          </p:nvSpPr>
          <p:spPr>
            <a:xfrm>
              <a:off x="9792289" y="1017211"/>
              <a:ext cx="1629618" cy="523220"/>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n-US" sz="1400" dirty="0">
                  <a:solidFill>
                    <a:schemeClr val="tx1"/>
                  </a:solidFill>
                  <a:latin typeface="Segoe UI Light" panose="020B0502040204020203" pitchFamily="34" charset="0"/>
                  <a:cs typeface="Segoe UI Light" panose="020B0502040204020203" pitchFamily="34" charset="0"/>
                </a:rPr>
                <a:t>Punto</a:t>
              </a:r>
              <a:r>
                <a:rPr lang="en-US" sz="1400" dirty="0" smtClean="0">
                  <a:solidFill>
                    <a:schemeClr val="tx1"/>
                  </a:solidFill>
                </a:rPr>
                <a:t> </a:t>
              </a:r>
              <a:r>
                <a:rPr lang="es-ES" sz="1400" dirty="0">
                  <a:solidFill>
                    <a:schemeClr val="tx1"/>
                  </a:solidFill>
                </a:rPr>
                <a:t>ó</a:t>
              </a:r>
              <a:r>
                <a:rPr lang="es-ES" sz="1400" dirty="0" smtClean="0">
                  <a:solidFill>
                    <a:schemeClr val="tx1"/>
                  </a:solidFill>
                </a:rPr>
                <a:t>ptimo</a:t>
              </a:r>
              <a:r>
                <a:rPr lang="en-US" sz="1400" dirty="0" smtClean="0">
                  <a:solidFill>
                    <a:schemeClr val="tx1"/>
                  </a:solidFill>
                </a:rPr>
                <a:t> </a:t>
              </a:r>
              <a:r>
                <a:rPr lang="en-US" sz="1400" dirty="0" smtClean="0">
                  <a:solidFill>
                    <a:schemeClr val="tx1"/>
                  </a:solidFill>
                  <a:latin typeface="Segoe UI Light" panose="020B0502040204020203" pitchFamily="34" charset="0"/>
                  <a:cs typeface="Segoe UI Light" panose="020B0502040204020203" pitchFamily="34" charset="0"/>
                </a:rPr>
                <a:t>de </a:t>
              </a:r>
              <a:r>
                <a:rPr lang="es-ES" sz="1400" dirty="0">
                  <a:solidFill>
                    <a:schemeClr val="tx1"/>
                  </a:solidFill>
                  <a:latin typeface="Segoe UI Light" panose="020B0502040204020203" pitchFamily="34" charset="0"/>
                  <a:cs typeface="Segoe UI Light" panose="020B0502040204020203" pitchFamily="34" charset="0"/>
                </a:rPr>
                <a:t>f</a:t>
              </a:r>
              <a:r>
                <a:rPr lang="es-ES" sz="1400" dirty="0" smtClean="0">
                  <a:solidFill>
                    <a:schemeClr val="tx1"/>
                  </a:solidFill>
                  <a:latin typeface="Segoe UI Light" panose="020B0502040204020203" pitchFamily="34" charset="0"/>
                  <a:cs typeface="Segoe UI Light" panose="020B0502040204020203" pitchFamily="34" charset="0"/>
                </a:rPr>
                <a:t>uncionamiento</a:t>
              </a:r>
              <a:r>
                <a:rPr lang="en-US" sz="1400" dirty="0" smtClean="0">
                  <a:solidFill>
                    <a:schemeClr val="tx1"/>
                  </a:solidFill>
                  <a:latin typeface="Segoe UI Light" panose="020B0502040204020203" pitchFamily="34" charset="0"/>
                  <a:cs typeface="Segoe UI Light" panose="020B0502040204020203" pitchFamily="34" charset="0"/>
                </a:rPr>
                <a:t> </a:t>
              </a:r>
              <a:endParaRPr lang="en-US" sz="1400" dirty="0">
                <a:solidFill>
                  <a:schemeClr val="tx1"/>
                </a:solidFill>
                <a:latin typeface="Segoe UI Light" panose="020B0502040204020203" pitchFamily="34" charset="0"/>
                <a:cs typeface="Segoe UI Light" panose="020B0502040204020203" pitchFamily="34" charset="0"/>
              </a:endParaRPr>
            </a:p>
          </p:txBody>
        </p:sp>
        <p:sp>
          <p:nvSpPr>
            <p:cNvPr id="44" name="CuadroTexto 43"/>
            <p:cNvSpPr txBox="1"/>
            <p:nvPr/>
          </p:nvSpPr>
          <p:spPr>
            <a:xfrm>
              <a:off x="9273630" y="1255908"/>
              <a:ext cx="687992"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l-GR" sz="1600" dirty="0" smtClean="0">
                  <a:solidFill>
                    <a:srgbClr val="9933FF"/>
                  </a:solidFill>
                </a:rPr>
                <a:t>μ</a:t>
              </a:r>
              <a:r>
                <a:rPr lang="es-ES" sz="1600" dirty="0" smtClean="0">
                  <a:solidFill>
                    <a:srgbClr val="9933FF"/>
                  </a:solidFill>
                </a:rPr>
                <a:t> </a:t>
              </a:r>
              <a:r>
                <a:rPr lang="es-ES" sz="1600" baseline="-25000" dirty="0" err="1" smtClean="0">
                  <a:solidFill>
                    <a:srgbClr val="9933FF"/>
                  </a:solidFill>
                </a:rPr>
                <a:t>opt</a:t>
              </a:r>
              <a:endParaRPr lang="en-US" sz="1600" baseline="-25000" dirty="0">
                <a:solidFill>
                  <a:srgbClr val="9933FF"/>
                </a:solidFill>
              </a:endParaRPr>
            </a:p>
          </p:txBody>
        </p:sp>
        <p:cxnSp>
          <p:nvCxnSpPr>
            <p:cNvPr id="46" name="Conector recto de flecha 45"/>
            <p:cNvCxnSpPr/>
            <p:nvPr/>
          </p:nvCxnSpPr>
          <p:spPr>
            <a:xfrm flipH="1">
              <a:off x="9792289" y="1556927"/>
              <a:ext cx="512494" cy="15897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CuadroTexto 50"/>
          <p:cNvSpPr txBox="1"/>
          <p:nvPr/>
        </p:nvSpPr>
        <p:spPr>
          <a:xfrm>
            <a:off x="9136602" y="3435487"/>
            <a:ext cx="687992"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s-ES" sz="1600" dirty="0" smtClean="0">
                <a:solidFill>
                  <a:srgbClr val="9933FF"/>
                </a:solidFill>
              </a:rPr>
              <a:t>q </a:t>
            </a:r>
            <a:r>
              <a:rPr lang="es-ES" sz="1600" baseline="-25000" dirty="0" err="1" smtClean="0">
                <a:solidFill>
                  <a:srgbClr val="9933FF"/>
                </a:solidFill>
              </a:rPr>
              <a:t>opt</a:t>
            </a:r>
            <a:endParaRPr lang="en-US" sz="1600" baseline="-25000" dirty="0">
              <a:solidFill>
                <a:srgbClr val="9933FF"/>
              </a:solidFill>
            </a:endParaRPr>
          </a:p>
        </p:txBody>
      </p:sp>
      <p:sp>
        <p:nvSpPr>
          <p:cNvPr id="53" name="CuadroTexto 52"/>
          <p:cNvSpPr txBox="1"/>
          <p:nvPr/>
        </p:nvSpPr>
        <p:spPr>
          <a:xfrm>
            <a:off x="6865208" y="1789454"/>
            <a:ext cx="687992" cy="338554"/>
          </a:xfrm>
          <a:prstGeom prst="rect">
            <a:avLst/>
          </a:prstGeom>
          <a:noFill/>
          <a:ln>
            <a:noFill/>
            <a:headEnd type="arrow" w="med" len="med"/>
            <a:tailEnd type="arrow" w="med" len="med"/>
          </a:ln>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pPr algn="just"/>
            <a:r>
              <a:rPr lang="es-ES" sz="1600" dirty="0" smtClean="0">
                <a:solidFill>
                  <a:srgbClr val="9933FF"/>
                </a:solidFill>
              </a:rPr>
              <a:t>h </a:t>
            </a:r>
            <a:r>
              <a:rPr lang="es-ES" sz="1600" baseline="-25000" dirty="0" err="1" smtClean="0">
                <a:solidFill>
                  <a:srgbClr val="9933FF"/>
                </a:solidFill>
              </a:rPr>
              <a:t>opt</a:t>
            </a:r>
            <a:endParaRPr lang="en-US" sz="1600" baseline="-25000" dirty="0">
              <a:solidFill>
                <a:srgbClr val="9933FF"/>
              </a:solidFill>
            </a:endParaRPr>
          </a:p>
        </p:txBody>
      </p:sp>
      <p:cxnSp>
        <p:nvCxnSpPr>
          <p:cNvPr id="54" name="Conector recto 53"/>
          <p:cNvCxnSpPr/>
          <p:nvPr/>
        </p:nvCxnSpPr>
        <p:spPr>
          <a:xfrm>
            <a:off x="804818" y="915914"/>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p:cNvSpPr>
            <a:spLocks noGrp="1"/>
          </p:cNvSpPr>
          <p:nvPr>
            <p:ph type="sldNum" sz="quarter" idx="12"/>
          </p:nvPr>
        </p:nvSpPr>
        <p:spPr/>
        <p:txBody>
          <a:bodyPr/>
          <a:lstStyle/>
          <a:p>
            <a:fld id="{4947A44E-E405-4387-BB11-0B902EE3D3FB}" type="slidenum">
              <a:rPr lang="en-GB" smtClean="0"/>
              <a:t>45</a:t>
            </a:fld>
            <a:endParaRPr lang="en-GB" dirty="0"/>
          </a:p>
        </p:txBody>
      </p:sp>
    </p:spTree>
    <p:extLst>
      <p:ext uri="{BB962C8B-B14F-4D97-AF65-F5344CB8AC3E}">
        <p14:creationId xmlns:p14="http://schemas.microsoft.com/office/powerpoint/2010/main" val="113887214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sp>
        <p:nvSpPr>
          <p:cNvPr id="4" name="Rectángulo 3"/>
          <p:cNvSpPr/>
          <p:nvPr/>
        </p:nvSpPr>
        <p:spPr>
          <a:xfrm>
            <a:off x="0" y="1901371"/>
            <a:ext cx="12192000" cy="2219868"/>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1451428" y="1901371"/>
            <a:ext cx="9289144" cy="2123658"/>
          </a:xfrm>
          <a:prstGeom prst="rect">
            <a:avLst/>
          </a:prstGeom>
          <a:noFill/>
        </p:spPr>
        <p:txBody>
          <a:bodyPr wrap="square" rtlCol="0">
            <a:spAutoFit/>
          </a:bodyPr>
          <a:lstStyle/>
          <a:p>
            <a:pPr algn="ctr"/>
            <a:r>
              <a:rPr lang="es-ES" sz="6600" dirty="0" smtClean="0">
                <a:solidFill>
                  <a:schemeClr val="bg1"/>
                </a:solidFill>
                <a:latin typeface="+mj-lt"/>
                <a:ea typeface="+mj-ea"/>
                <a:cs typeface="+mj-cs"/>
              </a:rPr>
              <a:t>4. Resultados y Discusión</a:t>
            </a:r>
            <a:endParaRPr lang="en-GB" sz="6600" dirty="0">
              <a:solidFill>
                <a:schemeClr val="bg1"/>
              </a:solidFill>
              <a:latin typeface="+mj-lt"/>
              <a:ea typeface="+mj-ea"/>
              <a:cs typeface="+mj-cs"/>
            </a:endParaRPr>
          </a:p>
        </p:txBody>
      </p:sp>
      <p:sp>
        <p:nvSpPr>
          <p:cNvPr id="2" name="Marcador de número de diapositiva 1"/>
          <p:cNvSpPr>
            <a:spLocks noGrp="1"/>
          </p:cNvSpPr>
          <p:nvPr>
            <p:ph type="sldNum" sz="quarter" idx="12"/>
          </p:nvPr>
        </p:nvSpPr>
        <p:spPr/>
        <p:txBody>
          <a:bodyPr/>
          <a:lstStyle/>
          <a:p>
            <a:fld id="{4947A44E-E405-4387-BB11-0B902EE3D3FB}" type="slidenum">
              <a:rPr lang="en-GB" smtClean="0"/>
              <a:t>46</a:t>
            </a:fld>
            <a:endParaRPr lang="en-GB" dirty="0"/>
          </a:p>
        </p:txBody>
      </p:sp>
    </p:spTree>
    <p:extLst>
      <p:ext uri="{BB962C8B-B14F-4D97-AF65-F5344CB8AC3E}">
        <p14:creationId xmlns:p14="http://schemas.microsoft.com/office/powerpoint/2010/main" val="231518182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7147"/>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pic>
        <p:nvPicPr>
          <p:cNvPr id="3" name="Imagen 2"/>
          <p:cNvPicPr>
            <a:picLocks noChangeAspect="1"/>
          </p:cNvPicPr>
          <p:nvPr/>
        </p:nvPicPr>
        <p:blipFill>
          <a:blip r:embed="rId3"/>
          <a:stretch>
            <a:fillRect/>
          </a:stretch>
        </p:blipFill>
        <p:spPr>
          <a:xfrm>
            <a:off x="1551214" y="1266596"/>
            <a:ext cx="9089572" cy="5130733"/>
          </a:xfrm>
          <a:prstGeom prst="rect">
            <a:avLst/>
          </a:prstGeom>
        </p:spPr>
      </p:pic>
      <p:cxnSp>
        <p:nvCxnSpPr>
          <p:cNvPr id="8" name="Conector recto 7"/>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4947A44E-E405-4387-BB11-0B902EE3D3FB}" type="slidenum">
              <a:rPr lang="en-GB" smtClean="0"/>
              <a:t>47</a:t>
            </a:fld>
            <a:endParaRPr lang="en-GB" dirty="0"/>
          </a:p>
        </p:txBody>
      </p:sp>
      <p:sp>
        <p:nvSpPr>
          <p:cNvPr id="5" name="CuadroTexto 4"/>
          <p:cNvSpPr txBox="1"/>
          <p:nvPr/>
        </p:nvSpPr>
        <p:spPr>
          <a:xfrm>
            <a:off x="2601687" y="1382710"/>
            <a:ext cx="7678057" cy="400110"/>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Relación entre el caudal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7" name="CuadroTexto 6"/>
          <p:cNvSpPr txBox="1"/>
          <p:nvPr/>
        </p:nvSpPr>
        <p:spPr>
          <a:xfrm>
            <a:off x="5619298" y="5987018"/>
            <a:ext cx="1642834"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Caudal (l/s)</a:t>
            </a:r>
            <a:endParaRPr lang="en-GB" dirty="0">
              <a:solidFill>
                <a:srgbClr val="5C3A76"/>
              </a:solidFill>
              <a:latin typeface="Segoe UI" panose="020B0502040204020203" pitchFamily="34" charset="0"/>
              <a:cs typeface="Segoe UI" panose="020B0502040204020203" pitchFamily="34" charset="0"/>
            </a:endParaRPr>
          </a:p>
        </p:txBody>
      </p:sp>
      <p:sp>
        <p:nvSpPr>
          <p:cNvPr id="9" name="CuadroTexto 8"/>
          <p:cNvSpPr txBox="1"/>
          <p:nvPr/>
        </p:nvSpPr>
        <p:spPr>
          <a:xfrm rot="16200000">
            <a:off x="-10102" y="3758684"/>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
        <p:nvSpPr>
          <p:cNvPr id="11" name="CuadroTexto 10"/>
          <p:cNvSpPr txBox="1"/>
          <p:nvPr/>
        </p:nvSpPr>
        <p:spPr>
          <a:xfrm>
            <a:off x="3955598" y="4071480"/>
            <a:ext cx="1663700" cy="1477328"/>
          </a:xfrm>
          <a:prstGeom prst="rect">
            <a:avLst/>
          </a:prstGeom>
          <a:solidFill>
            <a:schemeClr val="bg1"/>
          </a:solidFill>
        </p:spPr>
        <p:txBody>
          <a:bodyPr wrap="square" rtlCol="0">
            <a:spAutoFit/>
          </a:bodyPr>
          <a:lstStyle/>
          <a:p>
            <a:r>
              <a:rPr lang="es-ES" dirty="0" smtClean="0">
                <a:solidFill>
                  <a:srgbClr val="11B5F1"/>
                </a:solidFill>
                <a:latin typeface="Segoe UI Semibold" panose="020B0702040204020203" pitchFamily="34" charset="0"/>
                <a:cs typeface="Segoe UI Semibold" panose="020B0702040204020203" pitchFamily="34" charset="0"/>
              </a:rPr>
              <a:t>Área amplificada en la siguiente figura</a:t>
            </a:r>
            <a:endParaRPr lang="en-GB" dirty="0">
              <a:solidFill>
                <a:srgbClr val="11B5F1"/>
              </a:solidFill>
              <a:latin typeface="Segoe UI Semibold" panose="020B0702040204020203" pitchFamily="34" charset="0"/>
              <a:cs typeface="Segoe UI Semibold" panose="020B0702040204020203" pitchFamily="34" charset="0"/>
            </a:endParaRPr>
          </a:p>
        </p:txBody>
      </p:sp>
      <p:sp>
        <p:nvSpPr>
          <p:cNvPr id="12" name="CuadroTexto 11"/>
          <p:cNvSpPr txBox="1"/>
          <p:nvPr/>
        </p:nvSpPr>
        <p:spPr>
          <a:xfrm>
            <a:off x="7835900" y="2915422"/>
            <a:ext cx="2171700" cy="646331"/>
          </a:xfrm>
          <a:prstGeom prst="rect">
            <a:avLst/>
          </a:prstGeom>
          <a:solidFill>
            <a:schemeClr val="bg1"/>
          </a:solidFill>
        </p:spPr>
        <p:txBody>
          <a:bodyPr wrap="square" rtlCol="0">
            <a:spAutoFit/>
          </a:bodyPr>
          <a:lstStyle/>
          <a:p>
            <a:pPr algn="ctr"/>
            <a:r>
              <a:rPr lang="es-ES" dirty="0" smtClean="0">
                <a:solidFill>
                  <a:srgbClr val="11B5F1"/>
                </a:solidFill>
                <a:latin typeface="Segoe UI Semibold" panose="020B0702040204020203" pitchFamily="34" charset="0"/>
                <a:cs typeface="Segoe UI Semibold" panose="020B0702040204020203" pitchFamily="34" charset="0"/>
              </a:rPr>
              <a:t>Aproximada línea de tendencia</a:t>
            </a:r>
            <a:endParaRPr lang="en-GB" dirty="0">
              <a:solidFill>
                <a:srgbClr val="11B5F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5116243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1552672" y="1325563"/>
            <a:ext cx="9086655" cy="5129086"/>
          </a:xfrm>
          <a:prstGeom prst="rect">
            <a:avLst/>
          </a:prstGeom>
        </p:spPr>
      </p:pic>
      <p:sp>
        <p:nvSpPr>
          <p:cNvPr id="9"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cxnSp>
        <p:nvCxnSpPr>
          <p:cNvPr id="10" name="Conector recto 9"/>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p:cNvSpPr>
            <a:spLocks noGrp="1"/>
          </p:cNvSpPr>
          <p:nvPr>
            <p:ph type="sldNum" sz="quarter" idx="12"/>
          </p:nvPr>
        </p:nvSpPr>
        <p:spPr/>
        <p:txBody>
          <a:bodyPr/>
          <a:lstStyle/>
          <a:p>
            <a:fld id="{4947A44E-E405-4387-BB11-0B902EE3D3FB}" type="slidenum">
              <a:rPr lang="en-GB" smtClean="0"/>
              <a:t>48</a:t>
            </a:fld>
            <a:endParaRPr lang="en-GB" dirty="0"/>
          </a:p>
        </p:txBody>
      </p:sp>
      <p:sp>
        <p:nvSpPr>
          <p:cNvPr id="6" name="CuadroTexto 5"/>
          <p:cNvSpPr txBox="1"/>
          <p:nvPr/>
        </p:nvSpPr>
        <p:spPr>
          <a:xfrm>
            <a:off x="2601687" y="1420810"/>
            <a:ext cx="7678057" cy="400110"/>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Relación entre el caudal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8" name="CuadroTexto 7"/>
          <p:cNvSpPr txBox="1"/>
          <p:nvPr/>
        </p:nvSpPr>
        <p:spPr>
          <a:xfrm>
            <a:off x="5778500" y="6025118"/>
            <a:ext cx="13970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Caudal (l/s)</a:t>
            </a:r>
            <a:endParaRPr lang="en-GB" dirty="0">
              <a:solidFill>
                <a:srgbClr val="5C3A76"/>
              </a:solidFill>
              <a:latin typeface="Segoe UI" panose="020B0502040204020203" pitchFamily="34" charset="0"/>
              <a:cs typeface="Segoe UI" panose="020B0502040204020203" pitchFamily="34" charset="0"/>
            </a:endParaRPr>
          </a:p>
        </p:txBody>
      </p:sp>
      <p:sp>
        <p:nvSpPr>
          <p:cNvPr id="11" name="CuadroTexto 10"/>
          <p:cNvSpPr txBox="1"/>
          <p:nvPr/>
        </p:nvSpPr>
        <p:spPr>
          <a:xfrm rot="16200000">
            <a:off x="-10102" y="3758684"/>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
        <p:nvSpPr>
          <p:cNvPr id="12" name="CuadroTexto 11"/>
          <p:cNvSpPr txBox="1"/>
          <p:nvPr/>
        </p:nvSpPr>
        <p:spPr>
          <a:xfrm>
            <a:off x="7810500" y="2965996"/>
            <a:ext cx="2171700" cy="646331"/>
          </a:xfrm>
          <a:prstGeom prst="rect">
            <a:avLst/>
          </a:prstGeom>
          <a:solidFill>
            <a:srgbClr val="EBFAFF"/>
          </a:solidFill>
        </p:spPr>
        <p:txBody>
          <a:bodyPr wrap="square" rtlCol="0">
            <a:spAutoFit/>
          </a:bodyPr>
          <a:lstStyle/>
          <a:p>
            <a:pPr algn="ctr"/>
            <a:r>
              <a:rPr lang="es-ES" dirty="0" smtClean="0">
                <a:solidFill>
                  <a:srgbClr val="11B5F1"/>
                </a:solidFill>
                <a:latin typeface="Segoe UI Semibold" panose="020B0702040204020203" pitchFamily="34" charset="0"/>
                <a:cs typeface="Segoe UI Semibold" panose="020B0702040204020203" pitchFamily="34" charset="0"/>
              </a:rPr>
              <a:t>Aproximada línea de tendencia</a:t>
            </a:r>
            <a:endParaRPr lang="en-GB" dirty="0">
              <a:solidFill>
                <a:srgbClr val="11B5F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2904242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pic>
        <p:nvPicPr>
          <p:cNvPr id="7" name="Imagen 6"/>
          <p:cNvPicPr>
            <a:picLocks noChangeAspect="1"/>
          </p:cNvPicPr>
          <p:nvPr/>
        </p:nvPicPr>
        <p:blipFill>
          <a:blip r:embed="rId3"/>
          <a:stretch>
            <a:fillRect/>
          </a:stretch>
        </p:blipFill>
        <p:spPr>
          <a:xfrm>
            <a:off x="1552672" y="1322781"/>
            <a:ext cx="9086655" cy="5134650"/>
          </a:xfrm>
          <a:prstGeom prst="rect">
            <a:avLst/>
          </a:prstGeom>
        </p:spPr>
      </p:pic>
      <p:cxnSp>
        <p:nvCxnSpPr>
          <p:cNvPr id="8" name="Conector recto 7"/>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p:cNvSpPr>
            <a:spLocks noGrp="1"/>
          </p:cNvSpPr>
          <p:nvPr>
            <p:ph type="sldNum" sz="quarter" idx="12"/>
          </p:nvPr>
        </p:nvSpPr>
        <p:spPr/>
        <p:txBody>
          <a:bodyPr/>
          <a:lstStyle/>
          <a:p>
            <a:fld id="{4947A44E-E405-4387-BB11-0B902EE3D3FB}" type="slidenum">
              <a:rPr lang="en-GB" smtClean="0"/>
              <a:t>49</a:t>
            </a:fld>
            <a:endParaRPr lang="en-GB" dirty="0"/>
          </a:p>
        </p:txBody>
      </p:sp>
      <p:sp>
        <p:nvSpPr>
          <p:cNvPr id="9" name="CuadroTexto 8"/>
          <p:cNvSpPr txBox="1"/>
          <p:nvPr/>
        </p:nvSpPr>
        <p:spPr>
          <a:xfrm>
            <a:off x="2601687" y="1471135"/>
            <a:ext cx="7678057" cy="707886"/>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Relación entre la altura de bombeo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10" name="CuadroTexto 9"/>
          <p:cNvSpPr txBox="1"/>
          <p:nvPr/>
        </p:nvSpPr>
        <p:spPr>
          <a:xfrm>
            <a:off x="5054600" y="6035455"/>
            <a:ext cx="30226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Altura de bombeo (m)</a:t>
            </a:r>
            <a:endParaRPr lang="en-GB" dirty="0">
              <a:solidFill>
                <a:srgbClr val="5C3A76"/>
              </a:solidFill>
              <a:latin typeface="Segoe UI" panose="020B0502040204020203" pitchFamily="34" charset="0"/>
              <a:cs typeface="Segoe UI" panose="020B0502040204020203" pitchFamily="34" charset="0"/>
            </a:endParaRPr>
          </a:p>
        </p:txBody>
      </p:sp>
      <p:sp>
        <p:nvSpPr>
          <p:cNvPr id="11" name="CuadroTexto 10"/>
          <p:cNvSpPr txBox="1"/>
          <p:nvPr/>
        </p:nvSpPr>
        <p:spPr>
          <a:xfrm rot="16200000">
            <a:off x="-10102" y="3758684"/>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14000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La Asamblea General adopta la Agenda 2030 para el Desarrollo ..."/>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131" b="18183"/>
          <a:stretch/>
        </p:blipFill>
        <p:spPr bwMode="auto">
          <a:xfrm>
            <a:off x="2480732" y="1448877"/>
            <a:ext cx="9349779" cy="532521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vert="horz" lIns="91440" tIns="45720" rIns="91440" bIns="45720" rtlCol="0" anchor="ctr">
            <a:normAutofit/>
          </a:bodyPr>
          <a:lstStyle/>
          <a:p>
            <a:r>
              <a:rPr lang="es-ES" sz="3600" dirty="0">
                <a:solidFill>
                  <a:srgbClr val="AA70DA"/>
                </a:solidFill>
              </a:rPr>
              <a:t>1. </a:t>
            </a:r>
            <a:r>
              <a:rPr lang="es-ES" sz="3600" dirty="0" smtClean="0">
                <a:solidFill>
                  <a:srgbClr val="AA70DA"/>
                </a:solidFill>
              </a:rPr>
              <a:t>Introducción. </a:t>
            </a:r>
            <a:r>
              <a:rPr lang="es-ES" sz="2400" dirty="0" smtClean="0">
                <a:solidFill>
                  <a:srgbClr val="AA70DA"/>
                </a:solidFill>
              </a:rPr>
              <a:t>Motivación</a:t>
            </a:r>
            <a:endParaRPr lang="en-GB" sz="2400" dirty="0">
              <a:solidFill>
                <a:srgbClr val="AA70DA"/>
              </a:solidFill>
            </a:endParaRPr>
          </a:p>
        </p:txBody>
      </p:sp>
      <p:cxnSp>
        <p:nvCxnSpPr>
          <p:cNvPr id="22" name="Conector recto 21"/>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5</a:t>
            </a:fld>
            <a:endParaRPr lang="en-GB" dirty="0"/>
          </a:p>
        </p:txBody>
      </p:sp>
    </p:spTree>
    <p:extLst>
      <p:ext uri="{BB962C8B-B14F-4D97-AF65-F5344CB8AC3E}">
        <p14:creationId xmlns:p14="http://schemas.microsoft.com/office/powerpoint/2010/main" val="18253120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pic>
        <p:nvPicPr>
          <p:cNvPr id="4" name="Imagen 3"/>
          <p:cNvPicPr>
            <a:picLocks noChangeAspect="1"/>
          </p:cNvPicPr>
          <p:nvPr/>
        </p:nvPicPr>
        <p:blipFill>
          <a:blip r:embed="rId3"/>
          <a:stretch>
            <a:fillRect/>
          </a:stretch>
        </p:blipFill>
        <p:spPr>
          <a:xfrm>
            <a:off x="1552672" y="1325563"/>
            <a:ext cx="9086655" cy="5129086"/>
          </a:xfrm>
          <a:prstGeom prst="rect">
            <a:avLst/>
          </a:prstGeom>
        </p:spPr>
      </p:pic>
      <p:cxnSp>
        <p:nvCxnSpPr>
          <p:cNvPr id="8" name="Conector recto 7"/>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50</a:t>
            </a:fld>
            <a:endParaRPr lang="en-GB" dirty="0"/>
          </a:p>
        </p:txBody>
      </p:sp>
      <p:sp>
        <p:nvSpPr>
          <p:cNvPr id="6" name="CuadroTexto 5"/>
          <p:cNvSpPr txBox="1"/>
          <p:nvPr/>
        </p:nvSpPr>
        <p:spPr>
          <a:xfrm>
            <a:off x="2601686" y="1510476"/>
            <a:ext cx="7678057" cy="400110"/>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Relación entre la potencia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7" name="CuadroTexto 6"/>
          <p:cNvSpPr txBox="1"/>
          <p:nvPr/>
        </p:nvSpPr>
        <p:spPr>
          <a:xfrm>
            <a:off x="5448300" y="5987018"/>
            <a:ext cx="19558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Potencia (kW)</a:t>
            </a:r>
            <a:endParaRPr lang="en-GB" dirty="0">
              <a:solidFill>
                <a:srgbClr val="5C3A76"/>
              </a:solidFill>
              <a:latin typeface="Segoe UI" panose="020B0502040204020203" pitchFamily="34" charset="0"/>
              <a:cs typeface="Segoe UI" panose="020B0502040204020203" pitchFamily="34" charset="0"/>
            </a:endParaRPr>
          </a:p>
        </p:txBody>
      </p:sp>
      <p:sp>
        <p:nvSpPr>
          <p:cNvPr id="9" name="CuadroTexto 8"/>
          <p:cNvSpPr txBox="1"/>
          <p:nvPr/>
        </p:nvSpPr>
        <p:spPr>
          <a:xfrm rot="16200000">
            <a:off x="-10102" y="3758684"/>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
        <p:nvSpPr>
          <p:cNvPr id="10" name="CuadroTexto 9"/>
          <p:cNvSpPr txBox="1"/>
          <p:nvPr/>
        </p:nvSpPr>
        <p:spPr>
          <a:xfrm>
            <a:off x="7962900" y="2785511"/>
            <a:ext cx="2171700" cy="646331"/>
          </a:xfrm>
          <a:prstGeom prst="rect">
            <a:avLst/>
          </a:prstGeom>
          <a:solidFill>
            <a:schemeClr val="bg1"/>
          </a:solidFill>
        </p:spPr>
        <p:txBody>
          <a:bodyPr wrap="square" rtlCol="0">
            <a:spAutoFit/>
          </a:bodyPr>
          <a:lstStyle/>
          <a:p>
            <a:pPr algn="ctr"/>
            <a:r>
              <a:rPr lang="es-ES" dirty="0" smtClean="0">
                <a:solidFill>
                  <a:srgbClr val="11B5F1"/>
                </a:solidFill>
                <a:latin typeface="Segoe UI Semibold" panose="020B0702040204020203" pitchFamily="34" charset="0"/>
                <a:cs typeface="Segoe UI Semibold" panose="020B0702040204020203" pitchFamily="34" charset="0"/>
              </a:rPr>
              <a:t>Aproximada línea de tendencia</a:t>
            </a:r>
            <a:endParaRPr lang="en-GB" dirty="0">
              <a:solidFill>
                <a:srgbClr val="11B5F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81809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pic>
        <p:nvPicPr>
          <p:cNvPr id="5" name="Imagen 4"/>
          <p:cNvPicPr>
            <a:picLocks noChangeAspect="1"/>
          </p:cNvPicPr>
          <p:nvPr/>
        </p:nvPicPr>
        <p:blipFill>
          <a:blip r:embed="rId3"/>
          <a:stretch>
            <a:fillRect/>
          </a:stretch>
        </p:blipFill>
        <p:spPr>
          <a:xfrm>
            <a:off x="1552672" y="1320000"/>
            <a:ext cx="9086655" cy="5134650"/>
          </a:xfrm>
          <a:prstGeom prst="rect">
            <a:avLst/>
          </a:prstGeom>
        </p:spPr>
      </p:pic>
      <p:cxnSp>
        <p:nvCxnSpPr>
          <p:cNvPr id="6" name="Conector recto 5"/>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51</a:t>
            </a:fld>
            <a:endParaRPr lang="en-GB" dirty="0"/>
          </a:p>
        </p:txBody>
      </p:sp>
      <p:sp>
        <p:nvSpPr>
          <p:cNvPr id="7" name="CuadroTexto 6"/>
          <p:cNvSpPr txBox="1"/>
          <p:nvPr/>
        </p:nvSpPr>
        <p:spPr>
          <a:xfrm>
            <a:off x="3307898" y="4046080"/>
            <a:ext cx="1663700" cy="1477328"/>
          </a:xfrm>
          <a:prstGeom prst="rect">
            <a:avLst/>
          </a:prstGeom>
          <a:solidFill>
            <a:schemeClr val="bg1"/>
          </a:solidFill>
        </p:spPr>
        <p:txBody>
          <a:bodyPr wrap="square" rtlCol="0">
            <a:spAutoFit/>
          </a:bodyPr>
          <a:lstStyle/>
          <a:p>
            <a:r>
              <a:rPr lang="es-ES" dirty="0" smtClean="0">
                <a:solidFill>
                  <a:srgbClr val="11B5F1"/>
                </a:solidFill>
                <a:latin typeface="Segoe UI Semibold" panose="020B0702040204020203" pitchFamily="34" charset="0"/>
                <a:cs typeface="Segoe UI Semibold" panose="020B0702040204020203" pitchFamily="34" charset="0"/>
              </a:rPr>
              <a:t>Área amplificada en la siguiente figura</a:t>
            </a:r>
            <a:endParaRPr lang="en-GB" dirty="0">
              <a:solidFill>
                <a:srgbClr val="11B5F1"/>
              </a:solidFill>
              <a:latin typeface="Segoe UI Semibold" panose="020B0702040204020203" pitchFamily="34" charset="0"/>
              <a:cs typeface="Segoe UI Semibold" panose="020B0702040204020203" pitchFamily="34" charset="0"/>
            </a:endParaRPr>
          </a:p>
        </p:txBody>
      </p:sp>
      <p:sp>
        <p:nvSpPr>
          <p:cNvPr id="8" name="CuadroTexto 7"/>
          <p:cNvSpPr txBox="1"/>
          <p:nvPr/>
        </p:nvSpPr>
        <p:spPr>
          <a:xfrm>
            <a:off x="2491842" y="1449098"/>
            <a:ext cx="7678057" cy="707886"/>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Todos los tipos de bombas: Relación entre el caudal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9" name="CuadroTexto 8"/>
          <p:cNvSpPr txBox="1"/>
          <p:nvPr/>
        </p:nvSpPr>
        <p:spPr>
          <a:xfrm>
            <a:off x="5619298" y="6034065"/>
            <a:ext cx="1642834"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Caudal (l/s)</a:t>
            </a:r>
            <a:endParaRPr lang="en-GB" dirty="0">
              <a:solidFill>
                <a:srgbClr val="5C3A76"/>
              </a:solidFill>
              <a:latin typeface="Segoe UI" panose="020B0502040204020203" pitchFamily="34" charset="0"/>
              <a:cs typeface="Segoe UI" panose="020B0502040204020203" pitchFamily="34" charset="0"/>
            </a:endParaRPr>
          </a:p>
        </p:txBody>
      </p:sp>
      <p:sp>
        <p:nvSpPr>
          <p:cNvPr id="10" name="CuadroTexto 9"/>
          <p:cNvSpPr txBox="1"/>
          <p:nvPr/>
        </p:nvSpPr>
        <p:spPr>
          <a:xfrm rot="16200000">
            <a:off x="-10102" y="3758684"/>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
        <p:nvSpPr>
          <p:cNvPr id="11" name="CuadroTexto 10"/>
          <p:cNvSpPr txBox="1"/>
          <p:nvPr/>
        </p:nvSpPr>
        <p:spPr>
          <a:xfrm>
            <a:off x="7835900" y="2915422"/>
            <a:ext cx="2171700" cy="646331"/>
          </a:xfrm>
          <a:prstGeom prst="rect">
            <a:avLst/>
          </a:prstGeom>
          <a:solidFill>
            <a:schemeClr val="bg1"/>
          </a:solidFill>
        </p:spPr>
        <p:txBody>
          <a:bodyPr wrap="square" rtlCol="0">
            <a:spAutoFit/>
          </a:bodyPr>
          <a:lstStyle/>
          <a:p>
            <a:pPr algn="ctr"/>
            <a:r>
              <a:rPr lang="es-ES" dirty="0" smtClean="0">
                <a:solidFill>
                  <a:srgbClr val="11B5F1"/>
                </a:solidFill>
                <a:latin typeface="Segoe UI Semibold" panose="020B0702040204020203" pitchFamily="34" charset="0"/>
                <a:cs typeface="Segoe UI Semibold" panose="020B0702040204020203" pitchFamily="34" charset="0"/>
              </a:rPr>
              <a:t>Aproximada línea de tendencia</a:t>
            </a:r>
            <a:endParaRPr lang="en-GB" dirty="0">
              <a:solidFill>
                <a:srgbClr val="11B5F1"/>
              </a:solidFill>
              <a:latin typeface="Segoe UI Semibold" panose="020B0702040204020203" pitchFamily="34" charset="0"/>
              <a:cs typeface="Segoe UI Semibold" panose="020B0702040204020203" pitchFamily="34" charset="0"/>
            </a:endParaRPr>
          </a:p>
        </p:txBody>
      </p:sp>
      <p:grpSp>
        <p:nvGrpSpPr>
          <p:cNvPr id="16" name="Grupo 15"/>
          <p:cNvGrpSpPr/>
          <p:nvPr/>
        </p:nvGrpSpPr>
        <p:grpSpPr>
          <a:xfrm>
            <a:off x="7810500" y="3865058"/>
            <a:ext cx="1981199" cy="1477001"/>
            <a:chOff x="7810500" y="3865058"/>
            <a:chExt cx="1981199" cy="1477001"/>
          </a:xfrm>
        </p:grpSpPr>
        <p:sp>
          <p:nvSpPr>
            <p:cNvPr id="12" name="CuadroTexto 11"/>
            <p:cNvSpPr txBox="1"/>
            <p:nvPr/>
          </p:nvSpPr>
          <p:spPr>
            <a:xfrm>
              <a:off x="7810500" y="3865058"/>
              <a:ext cx="1940087" cy="338554"/>
            </a:xfrm>
            <a:prstGeom prst="rect">
              <a:avLst/>
            </a:prstGeom>
            <a:solidFill>
              <a:schemeClr val="bg1"/>
            </a:solidFill>
          </p:spPr>
          <p:txBody>
            <a:bodyPr wrap="square" rtlCol="0">
              <a:spAutoFit/>
            </a:bodyPr>
            <a:lstStyle/>
            <a:p>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Cámara Partida</a:t>
              </a:r>
            </a:p>
          </p:txBody>
        </p:sp>
        <p:sp>
          <p:nvSpPr>
            <p:cNvPr id="13" name="Rectángulo 12"/>
            <p:cNvSpPr/>
            <p:nvPr/>
          </p:nvSpPr>
          <p:spPr>
            <a:xfrm>
              <a:off x="7810500" y="4630855"/>
              <a:ext cx="1981199" cy="307777"/>
            </a:xfrm>
            <a:prstGeom prst="rect">
              <a:avLst/>
            </a:prstGeom>
            <a:solidFill>
              <a:schemeClr val="bg1"/>
            </a:solidFill>
          </p:spPr>
          <p:txBody>
            <a:bodyPr wrap="square">
              <a:spAutoFit/>
            </a:bodyPr>
            <a:lstStyle/>
            <a:p>
              <a:r>
                <a:rPr lang="es-ES" sz="1400" dirty="0">
                  <a:solidFill>
                    <a:schemeClr val="tx1">
                      <a:lumMod val="75000"/>
                      <a:lumOff val="25000"/>
                    </a:schemeClr>
                  </a:solidFill>
                  <a:latin typeface="Segoe UI Light" panose="020B0502040204020203" pitchFamily="34" charset="0"/>
                  <a:cs typeface="Segoe UI Light" panose="020B0502040204020203" pitchFamily="34" charset="0"/>
                </a:rPr>
                <a:t>V. Multicelulares </a:t>
              </a:r>
              <a:r>
                <a:rPr lang="es-ES" sz="1200" dirty="0">
                  <a:solidFill>
                    <a:schemeClr val="tx1">
                      <a:lumMod val="75000"/>
                      <a:lumOff val="25000"/>
                    </a:schemeClr>
                  </a:solidFill>
                  <a:latin typeface="Segoe UI Light" panose="020B0502040204020203" pitchFamily="34" charset="0"/>
                  <a:cs typeface="Segoe UI Light" panose="020B0502040204020203" pitchFamily="34" charset="0"/>
                </a:rPr>
                <a:t>(1 etapa) </a:t>
              </a:r>
            </a:p>
          </p:txBody>
        </p:sp>
        <p:sp>
          <p:nvSpPr>
            <p:cNvPr id="14" name="Rectángulo 13"/>
            <p:cNvSpPr/>
            <p:nvPr/>
          </p:nvSpPr>
          <p:spPr>
            <a:xfrm>
              <a:off x="7810500" y="5034282"/>
              <a:ext cx="1981199" cy="307777"/>
            </a:xfrm>
            <a:prstGeom prst="rect">
              <a:avLst/>
            </a:prstGeom>
            <a:solidFill>
              <a:schemeClr val="bg1"/>
            </a:solidFill>
          </p:spPr>
          <p:txBody>
            <a:bodyPr wrap="square">
              <a:spAutoFit/>
            </a:bodyPr>
            <a:lstStyle/>
            <a:p>
              <a:r>
                <a:rPr lang="es-ES" sz="1400" dirty="0" err="1" smtClean="0">
                  <a:solidFill>
                    <a:schemeClr val="tx1">
                      <a:lumMod val="75000"/>
                      <a:lumOff val="25000"/>
                    </a:schemeClr>
                  </a:solidFill>
                  <a:latin typeface="Segoe UI Light" panose="020B0502040204020203" pitchFamily="34" charset="0"/>
                  <a:cs typeface="Segoe UI Light" panose="020B0502040204020203" pitchFamily="34" charset="0"/>
                </a:rPr>
                <a:t>H.Multicelulares</a:t>
              </a:r>
              <a:r>
                <a:rPr lang="es-ES" sz="1400" dirty="0" smtClean="0">
                  <a:solidFill>
                    <a:schemeClr val="tx1">
                      <a:lumMod val="75000"/>
                      <a:lumOff val="25000"/>
                    </a:schemeClr>
                  </a:solidFill>
                  <a:latin typeface="Segoe UI Light" panose="020B0502040204020203" pitchFamily="34" charset="0"/>
                  <a:cs typeface="Segoe UI Light" panose="020B0502040204020203" pitchFamily="34" charset="0"/>
                </a:rPr>
                <a:t> </a:t>
              </a:r>
              <a:r>
                <a:rPr lang="es-ES" sz="1200" dirty="0">
                  <a:solidFill>
                    <a:schemeClr val="tx1">
                      <a:lumMod val="75000"/>
                      <a:lumOff val="25000"/>
                    </a:schemeClr>
                  </a:solidFill>
                  <a:latin typeface="Segoe UI Light" panose="020B0502040204020203" pitchFamily="34" charset="0"/>
                  <a:cs typeface="Segoe UI Light" panose="020B0502040204020203" pitchFamily="34" charset="0"/>
                </a:rPr>
                <a:t>(1 etapa</a:t>
              </a:r>
              <a:r>
                <a:rPr lang="es-ES" sz="1200" dirty="0" smtClean="0">
                  <a:solidFill>
                    <a:schemeClr val="tx1">
                      <a:lumMod val="75000"/>
                      <a:lumOff val="25000"/>
                    </a:schemeClr>
                  </a:solidFill>
                  <a:latin typeface="Segoe UI Light" panose="020B0502040204020203" pitchFamily="34" charset="0"/>
                  <a:cs typeface="Segoe UI Light" panose="020B0502040204020203" pitchFamily="34" charset="0"/>
                </a:rPr>
                <a:t>) </a:t>
              </a:r>
              <a:endParaRPr lang="es-ES" sz="12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5" name="Rectángulo 14"/>
            <p:cNvSpPr/>
            <p:nvPr/>
          </p:nvSpPr>
          <p:spPr>
            <a:xfrm>
              <a:off x="7835900" y="4238795"/>
              <a:ext cx="1072730" cy="338554"/>
            </a:xfrm>
            <a:prstGeom prst="rect">
              <a:avLst/>
            </a:prstGeom>
            <a:solidFill>
              <a:schemeClr val="bg1"/>
            </a:solidFill>
          </p:spPr>
          <p:txBody>
            <a:bodyPr wrap="none">
              <a:spAutoFit/>
            </a:bodyPr>
            <a:lstStyle/>
            <a:p>
              <a:r>
                <a:rPr lang="es-ES" sz="1600" dirty="0">
                  <a:solidFill>
                    <a:schemeClr val="tx1">
                      <a:lumMod val="75000"/>
                      <a:lumOff val="25000"/>
                    </a:schemeClr>
                  </a:solidFill>
                  <a:latin typeface="Segoe UI Light" panose="020B0502040204020203" pitchFamily="34" charset="0"/>
                  <a:cs typeface="Segoe UI Light" panose="020B0502040204020203" pitchFamily="34" charset="0"/>
                </a:rPr>
                <a:t>Horizontal</a:t>
              </a:r>
            </a:p>
          </p:txBody>
        </p:sp>
      </p:grpSp>
    </p:spTree>
    <p:extLst>
      <p:ext uri="{BB962C8B-B14F-4D97-AF65-F5344CB8AC3E}">
        <p14:creationId xmlns:p14="http://schemas.microsoft.com/office/powerpoint/2010/main" val="308261360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pic>
        <p:nvPicPr>
          <p:cNvPr id="6" name="Imagen 5"/>
          <p:cNvPicPr>
            <a:picLocks noChangeAspect="1"/>
          </p:cNvPicPr>
          <p:nvPr/>
        </p:nvPicPr>
        <p:blipFill>
          <a:blip r:embed="rId3"/>
          <a:stretch>
            <a:fillRect/>
          </a:stretch>
        </p:blipFill>
        <p:spPr>
          <a:xfrm>
            <a:off x="1552672" y="1329855"/>
            <a:ext cx="9086655" cy="5124795"/>
          </a:xfrm>
          <a:prstGeom prst="rect">
            <a:avLst/>
          </a:prstGeom>
        </p:spPr>
      </p:pic>
      <p:cxnSp>
        <p:nvCxnSpPr>
          <p:cNvPr id="7" name="Conector recto 6"/>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52</a:t>
            </a:fld>
            <a:endParaRPr lang="en-GB" dirty="0"/>
          </a:p>
        </p:txBody>
      </p:sp>
      <p:sp>
        <p:nvSpPr>
          <p:cNvPr id="8" name="CuadroTexto 7"/>
          <p:cNvSpPr txBox="1"/>
          <p:nvPr/>
        </p:nvSpPr>
        <p:spPr>
          <a:xfrm>
            <a:off x="2491842" y="1449098"/>
            <a:ext cx="7678057" cy="707886"/>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Todos los tipos de bombas: Relación entre el caudal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9" name="CuadroTexto 8"/>
          <p:cNvSpPr txBox="1"/>
          <p:nvPr/>
        </p:nvSpPr>
        <p:spPr>
          <a:xfrm>
            <a:off x="5619298" y="6050998"/>
            <a:ext cx="1642834"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Caudal (l/s)</a:t>
            </a:r>
            <a:endParaRPr lang="en-GB" dirty="0">
              <a:solidFill>
                <a:srgbClr val="5C3A76"/>
              </a:solidFill>
              <a:latin typeface="Segoe UI" panose="020B0502040204020203" pitchFamily="34" charset="0"/>
              <a:cs typeface="Segoe UI" panose="020B0502040204020203" pitchFamily="34" charset="0"/>
            </a:endParaRPr>
          </a:p>
        </p:txBody>
      </p:sp>
      <p:sp>
        <p:nvSpPr>
          <p:cNvPr id="10" name="CuadroTexto 9"/>
          <p:cNvSpPr txBox="1"/>
          <p:nvPr/>
        </p:nvSpPr>
        <p:spPr>
          <a:xfrm rot="16200000">
            <a:off x="-10102" y="3758684"/>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grpSp>
        <p:nvGrpSpPr>
          <p:cNvPr id="12" name="Grupo 11"/>
          <p:cNvGrpSpPr/>
          <p:nvPr/>
        </p:nvGrpSpPr>
        <p:grpSpPr>
          <a:xfrm>
            <a:off x="7620000" y="3742026"/>
            <a:ext cx="1981199" cy="1527801"/>
            <a:chOff x="7810500" y="3814258"/>
            <a:chExt cx="1981199" cy="1527801"/>
          </a:xfrm>
        </p:grpSpPr>
        <p:sp>
          <p:nvSpPr>
            <p:cNvPr id="13" name="CuadroTexto 12"/>
            <p:cNvSpPr txBox="1"/>
            <p:nvPr/>
          </p:nvSpPr>
          <p:spPr>
            <a:xfrm>
              <a:off x="7810500" y="3814258"/>
              <a:ext cx="1940087" cy="338554"/>
            </a:xfrm>
            <a:prstGeom prst="rect">
              <a:avLst/>
            </a:prstGeom>
            <a:solidFill>
              <a:schemeClr val="bg1"/>
            </a:solidFill>
          </p:spPr>
          <p:txBody>
            <a:bodyPr wrap="square" rtlCol="0">
              <a:spAutoFit/>
            </a:bodyPr>
            <a:lstStyle/>
            <a:p>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Cámara Partida</a:t>
              </a:r>
            </a:p>
          </p:txBody>
        </p:sp>
        <p:sp>
          <p:nvSpPr>
            <p:cNvPr id="14" name="Rectángulo 13"/>
            <p:cNvSpPr/>
            <p:nvPr/>
          </p:nvSpPr>
          <p:spPr>
            <a:xfrm>
              <a:off x="7810500" y="4630855"/>
              <a:ext cx="1981199" cy="307777"/>
            </a:xfrm>
            <a:prstGeom prst="rect">
              <a:avLst/>
            </a:prstGeom>
            <a:solidFill>
              <a:schemeClr val="bg1"/>
            </a:solidFill>
          </p:spPr>
          <p:txBody>
            <a:bodyPr wrap="square">
              <a:spAutoFit/>
            </a:bodyPr>
            <a:lstStyle/>
            <a:p>
              <a:r>
                <a:rPr lang="es-ES" sz="1400" dirty="0">
                  <a:solidFill>
                    <a:schemeClr val="tx1">
                      <a:lumMod val="75000"/>
                      <a:lumOff val="25000"/>
                    </a:schemeClr>
                  </a:solidFill>
                  <a:latin typeface="Segoe UI Light" panose="020B0502040204020203" pitchFamily="34" charset="0"/>
                  <a:cs typeface="Segoe UI Light" panose="020B0502040204020203" pitchFamily="34" charset="0"/>
                </a:rPr>
                <a:t>V. Multicelulares </a:t>
              </a:r>
              <a:r>
                <a:rPr lang="es-ES" sz="1200" dirty="0">
                  <a:solidFill>
                    <a:schemeClr val="tx1">
                      <a:lumMod val="75000"/>
                      <a:lumOff val="25000"/>
                    </a:schemeClr>
                  </a:solidFill>
                  <a:latin typeface="Segoe UI Light" panose="020B0502040204020203" pitchFamily="34" charset="0"/>
                  <a:cs typeface="Segoe UI Light" panose="020B0502040204020203" pitchFamily="34" charset="0"/>
                </a:rPr>
                <a:t>(1 etapa) </a:t>
              </a:r>
            </a:p>
          </p:txBody>
        </p:sp>
        <p:sp>
          <p:nvSpPr>
            <p:cNvPr id="15" name="Rectángulo 14"/>
            <p:cNvSpPr/>
            <p:nvPr/>
          </p:nvSpPr>
          <p:spPr>
            <a:xfrm>
              <a:off x="7810500" y="5034282"/>
              <a:ext cx="1981199" cy="307777"/>
            </a:xfrm>
            <a:prstGeom prst="rect">
              <a:avLst/>
            </a:prstGeom>
            <a:solidFill>
              <a:schemeClr val="bg1"/>
            </a:solidFill>
          </p:spPr>
          <p:txBody>
            <a:bodyPr wrap="square">
              <a:spAutoFit/>
            </a:bodyPr>
            <a:lstStyle/>
            <a:p>
              <a:r>
                <a:rPr lang="es-ES" sz="1400" dirty="0" err="1" smtClean="0">
                  <a:solidFill>
                    <a:schemeClr val="tx1">
                      <a:lumMod val="75000"/>
                      <a:lumOff val="25000"/>
                    </a:schemeClr>
                  </a:solidFill>
                  <a:latin typeface="Segoe UI Light" panose="020B0502040204020203" pitchFamily="34" charset="0"/>
                  <a:cs typeface="Segoe UI Light" panose="020B0502040204020203" pitchFamily="34" charset="0"/>
                </a:rPr>
                <a:t>H.Multicelulares</a:t>
              </a:r>
              <a:r>
                <a:rPr lang="es-ES" sz="1400" dirty="0" smtClean="0">
                  <a:solidFill>
                    <a:schemeClr val="tx1">
                      <a:lumMod val="75000"/>
                      <a:lumOff val="25000"/>
                    </a:schemeClr>
                  </a:solidFill>
                  <a:latin typeface="Segoe UI Light" panose="020B0502040204020203" pitchFamily="34" charset="0"/>
                  <a:cs typeface="Segoe UI Light" panose="020B0502040204020203" pitchFamily="34" charset="0"/>
                </a:rPr>
                <a:t> </a:t>
              </a:r>
              <a:r>
                <a:rPr lang="es-ES" sz="1200" dirty="0">
                  <a:solidFill>
                    <a:schemeClr val="tx1">
                      <a:lumMod val="75000"/>
                      <a:lumOff val="25000"/>
                    </a:schemeClr>
                  </a:solidFill>
                  <a:latin typeface="Segoe UI Light" panose="020B0502040204020203" pitchFamily="34" charset="0"/>
                  <a:cs typeface="Segoe UI Light" panose="020B0502040204020203" pitchFamily="34" charset="0"/>
                </a:rPr>
                <a:t>(1 etapa</a:t>
              </a:r>
              <a:r>
                <a:rPr lang="es-ES" sz="1200" dirty="0" smtClean="0">
                  <a:solidFill>
                    <a:schemeClr val="tx1">
                      <a:lumMod val="75000"/>
                      <a:lumOff val="25000"/>
                    </a:schemeClr>
                  </a:solidFill>
                  <a:latin typeface="Segoe UI Light" panose="020B0502040204020203" pitchFamily="34" charset="0"/>
                  <a:cs typeface="Segoe UI Light" panose="020B0502040204020203" pitchFamily="34" charset="0"/>
                </a:rPr>
                <a:t>) </a:t>
              </a:r>
              <a:endParaRPr lang="es-ES" sz="12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6" name="Rectángulo 15"/>
            <p:cNvSpPr/>
            <p:nvPr/>
          </p:nvSpPr>
          <p:spPr>
            <a:xfrm>
              <a:off x="7810500" y="4187995"/>
              <a:ext cx="1072730" cy="338554"/>
            </a:xfrm>
            <a:prstGeom prst="rect">
              <a:avLst/>
            </a:prstGeom>
            <a:solidFill>
              <a:schemeClr val="bg1"/>
            </a:solidFill>
          </p:spPr>
          <p:txBody>
            <a:bodyPr wrap="none">
              <a:spAutoFit/>
            </a:bodyPr>
            <a:lstStyle/>
            <a:p>
              <a:r>
                <a:rPr lang="es-ES" sz="1600" dirty="0">
                  <a:solidFill>
                    <a:schemeClr val="tx1">
                      <a:lumMod val="75000"/>
                      <a:lumOff val="25000"/>
                    </a:schemeClr>
                  </a:solidFill>
                  <a:latin typeface="Segoe UI Light" panose="020B0502040204020203" pitchFamily="34" charset="0"/>
                  <a:cs typeface="Segoe UI Light" panose="020B0502040204020203" pitchFamily="34" charset="0"/>
                </a:rPr>
                <a:t>Horizontal</a:t>
              </a:r>
            </a:p>
          </p:txBody>
        </p:sp>
      </p:grpSp>
    </p:spTree>
    <p:extLst>
      <p:ext uri="{BB962C8B-B14F-4D97-AF65-F5344CB8AC3E}">
        <p14:creationId xmlns:p14="http://schemas.microsoft.com/office/powerpoint/2010/main" val="365178072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pic>
        <p:nvPicPr>
          <p:cNvPr id="4" name="Imagen 3"/>
          <p:cNvPicPr>
            <a:picLocks noChangeAspect="1"/>
          </p:cNvPicPr>
          <p:nvPr/>
        </p:nvPicPr>
        <p:blipFill>
          <a:blip r:embed="rId3"/>
          <a:stretch>
            <a:fillRect/>
          </a:stretch>
        </p:blipFill>
        <p:spPr>
          <a:xfrm>
            <a:off x="1552671" y="1325563"/>
            <a:ext cx="9086655" cy="5119242"/>
          </a:xfrm>
          <a:prstGeom prst="rect">
            <a:avLst/>
          </a:prstGeom>
        </p:spPr>
      </p:pic>
      <p:cxnSp>
        <p:nvCxnSpPr>
          <p:cNvPr id="7" name="Conector recto 6"/>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53</a:t>
            </a:fld>
            <a:endParaRPr lang="en-GB" dirty="0"/>
          </a:p>
        </p:txBody>
      </p:sp>
      <p:sp>
        <p:nvSpPr>
          <p:cNvPr id="6" name="CuadroTexto 5"/>
          <p:cNvSpPr txBox="1"/>
          <p:nvPr/>
        </p:nvSpPr>
        <p:spPr>
          <a:xfrm>
            <a:off x="3726998" y="4849732"/>
            <a:ext cx="2521402" cy="670878"/>
          </a:xfrm>
          <a:prstGeom prst="rect">
            <a:avLst/>
          </a:prstGeom>
          <a:solidFill>
            <a:schemeClr val="bg1"/>
          </a:solidFill>
        </p:spPr>
        <p:txBody>
          <a:bodyPr wrap="square" rtlCol="0">
            <a:spAutoFit/>
          </a:bodyPr>
          <a:lstStyle/>
          <a:p>
            <a:r>
              <a:rPr lang="es-ES" dirty="0" smtClean="0">
                <a:solidFill>
                  <a:srgbClr val="11B5F1"/>
                </a:solidFill>
                <a:latin typeface="Segoe UI Semibold" panose="020B0702040204020203" pitchFamily="34" charset="0"/>
                <a:cs typeface="Segoe UI Semibold" panose="020B0702040204020203" pitchFamily="34" charset="0"/>
              </a:rPr>
              <a:t>Área amplificada en la siguiente figura</a:t>
            </a:r>
            <a:endParaRPr lang="en-GB" dirty="0">
              <a:solidFill>
                <a:srgbClr val="11B5F1"/>
              </a:solidFill>
              <a:latin typeface="Segoe UI Semibold" panose="020B0702040204020203" pitchFamily="34" charset="0"/>
              <a:cs typeface="Segoe UI Semibold" panose="020B0702040204020203" pitchFamily="34" charset="0"/>
            </a:endParaRPr>
          </a:p>
        </p:txBody>
      </p:sp>
      <p:sp>
        <p:nvSpPr>
          <p:cNvPr id="8" name="CuadroTexto 7"/>
          <p:cNvSpPr txBox="1"/>
          <p:nvPr/>
        </p:nvSpPr>
        <p:spPr>
          <a:xfrm>
            <a:off x="2491842" y="1449098"/>
            <a:ext cx="7678057" cy="707886"/>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Todos los tipos de bombas: Relación entre la potencia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9" name="CuadroTexto 8"/>
          <p:cNvSpPr txBox="1"/>
          <p:nvPr/>
        </p:nvSpPr>
        <p:spPr>
          <a:xfrm>
            <a:off x="5431211" y="6029142"/>
            <a:ext cx="1799317"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Potencia (</a:t>
            </a:r>
            <a:r>
              <a:rPr lang="es-ES" dirty="0" err="1" smtClean="0">
                <a:solidFill>
                  <a:srgbClr val="5C3A76"/>
                </a:solidFill>
                <a:latin typeface="Segoe UI" panose="020B0502040204020203" pitchFamily="34" charset="0"/>
                <a:cs typeface="Segoe UI" panose="020B0502040204020203" pitchFamily="34" charset="0"/>
              </a:rPr>
              <a:t>kWh</a:t>
            </a:r>
            <a:r>
              <a:rPr lang="es-ES" dirty="0" smtClean="0">
                <a:solidFill>
                  <a:srgbClr val="5C3A76"/>
                </a:solidFill>
                <a:latin typeface="Segoe UI" panose="020B0502040204020203" pitchFamily="34" charset="0"/>
                <a:cs typeface="Segoe UI" panose="020B0502040204020203" pitchFamily="34" charset="0"/>
              </a:rPr>
              <a:t>)</a:t>
            </a:r>
            <a:endParaRPr lang="en-GB" dirty="0">
              <a:solidFill>
                <a:srgbClr val="5C3A76"/>
              </a:solidFill>
              <a:latin typeface="Segoe UI" panose="020B0502040204020203" pitchFamily="34" charset="0"/>
              <a:cs typeface="Segoe UI" panose="020B0502040204020203" pitchFamily="34" charset="0"/>
            </a:endParaRPr>
          </a:p>
        </p:txBody>
      </p:sp>
      <p:sp>
        <p:nvSpPr>
          <p:cNvPr id="10" name="CuadroTexto 9"/>
          <p:cNvSpPr txBox="1"/>
          <p:nvPr/>
        </p:nvSpPr>
        <p:spPr>
          <a:xfrm rot="16200000">
            <a:off x="-10102" y="3758684"/>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
        <p:nvSpPr>
          <p:cNvPr id="11" name="CuadroTexto 10"/>
          <p:cNvSpPr txBox="1"/>
          <p:nvPr/>
        </p:nvSpPr>
        <p:spPr>
          <a:xfrm>
            <a:off x="7998199" y="2891206"/>
            <a:ext cx="2171700" cy="646331"/>
          </a:xfrm>
          <a:prstGeom prst="rect">
            <a:avLst/>
          </a:prstGeom>
          <a:solidFill>
            <a:schemeClr val="bg1"/>
          </a:solidFill>
        </p:spPr>
        <p:txBody>
          <a:bodyPr wrap="square" rtlCol="0">
            <a:spAutoFit/>
          </a:bodyPr>
          <a:lstStyle/>
          <a:p>
            <a:pPr algn="ctr"/>
            <a:r>
              <a:rPr lang="es-ES" dirty="0" smtClean="0">
                <a:solidFill>
                  <a:srgbClr val="11B5F1"/>
                </a:solidFill>
                <a:latin typeface="Segoe UI Semibold" panose="020B0702040204020203" pitchFamily="34" charset="0"/>
                <a:cs typeface="Segoe UI Semibold" panose="020B0702040204020203" pitchFamily="34" charset="0"/>
              </a:rPr>
              <a:t>Aproximada línea de tendencia</a:t>
            </a:r>
            <a:endParaRPr lang="en-GB" dirty="0">
              <a:solidFill>
                <a:srgbClr val="11B5F1"/>
              </a:solidFill>
              <a:latin typeface="Segoe UI Semibold" panose="020B0702040204020203" pitchFamily="34" charset="0"/>
              <a:cs typeface="Segoe UI Semibold" panose="020B0702040204020203" pitchFamily="34" charset="0"/>
            </a:endParaRPr>
          </a:p>
        </p:txBody>
      </p:sp>
      <p:grpSp>
        <p:nvGrpSpPr>
          <p:cNvPr id="12" name="Grupo 11"/>
          <p:cNvGrpSpPr/>
          <p:nvPr/>
        </p:nvGrpSpPr>
        <p:grpSpPr>
          <a:xfrm>
            <a:off x="7886700" y="3776158"/>
            <a:ext cx="1981199" cy="1477001"/>
            <a:chOff x="7810500" y="3865058"/>
            <a:chExt cx="1981199" cy="1477001"/>
          </a:xfrm>
        </p:grpSpPr>
        <p:sp>
          <p:nvSpPr>
            <p:cNvPr id="13" name="CuadroTexto 12"/>
            <p:cNvSpPr txBox="1"/>
            <p:nvPr/>
          </p:nvSpPr>
          <p:spPr>
            <a:xfrm>
              <a:off x="7810500" y="3865058"/>
              <a:ext cx="1940087" cy="338554"/>
            </a:xfrm>
            <a:prstGeom prst="rect">
              <a:avLst/>
            </a:prstGeom>
            <a:solidFill>
              <a:schemeClr val="bg1"/>
            </a:solidFill>
          </p:spPr>
          <p:txBody>
            <a:bodyPr wrap="square" rtlCol="0">
              <a:spAutoFit/>
            </a:bodyPr>
            <a:lstStyle/>
            <a:p>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Cámara Partida</a:t>
              </a:r>
            </a:p>
          </p:txBody>
        </p:sp>
        <p:sp>
          <p:nvSpPr>
            <p:cNvPr id="14" name="Rectángulo 13"/>
            <p:cNvSpPr/>
            <p:nvPr/>
          </p:nvSpPr>
          <p:spPr>
            <a:xfrm>
              <a:off x="7810500" y="4630855"/>
              <a:ext cx="1981199" cy="307777"/>
            </a:xfrm>
            <a:prstGeom prst="rect">
              <a:avLst/>
            </a:prstGeom>
            <a:solidFill>
              <a:schemeClr val="bg1"/>
            </a:solidFill>
          </p:spPr>
          <p:txBody>
            <a:bodyPr wrap="square">
              <a:spAutoFit/>
            </a:bodyPr>
            <a:lstStyle/>
            <a:p>
              <a:r>
                <a:rPr lang="es-ES" sz="1400" dirty="0">
                  <a:solidFill>
                    <a:schemeClr val="tx1">
                      <a:lumMod val="75000"/>
                      <a:lumOff val="25000"/>
                    </a:schemeClr>
                  </a:solidFill>
                  <a:latin typeface="Segoe UI Light" panose="020B0502040204020203" pitchFamily="34" charset="0"/>
                  <a:cs typeface="Segoe UI Light" panose="020B0502040204020203" pitchFamily="34" charset="0"/>
                </a:rPr>
                <a:t>V. Multicelulares </a:t>
              </a:r>
              <a:r>
                <a:rPr lang="es-ES" sz="1200" dirty="0">
                  <a:solidFill>
                    <a:schemeClr val="tx1">
                      <a:lumMod val="75000"/>
                      <a:lumOff val="25000"/>
                    </a:schemeClr>
                  </a:solidFill>
                  <a:latin typeface="Segoe UI Light" panose="020B0502040204020203" pitchFamily="34" charset="0"/>
                  <a:cs typeface="Segoe UI Light" panose="020B0502040204020203" pitchFamily="34" charset="0"/>
                </a:rPr>
                <a:t>(1 etapa) </a:t>
              </a:r>
            </a:p>
          </p:txBody>
        </p:sp>
        <p:sp>
          <p:nvSpPr>
            <p:cNvPr id="15" name="Rectángulo 14"/>
            <p:cNvSpPr/>
            <p:nvPr/>
          </p:nvSpPr>
          <p:spPr>
            <a:xfrm>
              <a:off x="7810500" y="5034282"/>
              <a:ext cx="1981199" cy="307777"/>
            </a:xfrm>
            <a:prstGeom prst="rect">
              <a:avLst/>
            </a:prstGeom>
            <a:solidFill>
              <a:schemeClr val="bg1"/>
            </a:solidFill>
          </p:spPr>
          <p:txBody>
            <a:bodyPr wrap="square">
              <a:spAutoFit/>
            </a:bodyPr>
            <a:lstStyle/>
            <a:p>
              <a:r>
                <a:rPr lang="es-ES" sz="1400" dirty="0" err="1" smtClean="0">
                  <a:solidFill>
                    <a:schemeClr val="tx1">
                      <a:lumMod val="75000"/>
                      <a:lumOff val="25000"/>
                    </a:schemeClr>
                  </a:solidFill>
                  <a:latin typeface="Segoe UI Light" panose="020B0502040204020203" pitchFamily="34" charset="0"/>
                  <a:cs typeface="Segoe UI Light" panose="020B0502040204020203" pitchFamily="34" charset="0"/>
                </a:rPr>
                <a:t>H.Multicelulares</a:t>
              </a:r>
              <a:r>
                <a:rPr lang="es-ES" sz="1400" dirty="0" smtClean="0">
                  <a:solidFill>
                    <a:schemeClr val="tx1">
                      <a:lumMod val="75000"/>
                      <a:lumOff val="25000"/>
                    </a:schemeClr>
                  </a:solidFill>
                  <a:latin typeface="Segoe UI Light" panose="020B0502040204020203" pitchFamily="34" charset="0"/>
                  <a:cs typeface="Segoe UI Light" panose="020B0502040204020203" pitchFamily="34" charset="0"/>
                </a:rPr>
                <a:t> </a:t>
              </a:r>
              <a:r>
                <a:rPr lang="es-ES" sz="1200" dirty="0">
                  <a:solidFill>
                    <a:schemeClr val="tx1">
                      <a:lumMod val="75000"/>
                      <a:lumOff val="25000"/>
                    </a:schemeClr>
                  </a:solidFill>
                  <a:latin typeface="Segoe UI Light" panose="020B0502040204020203" pitchFamily="34" charset="0"/>
                  <a:cs typeface="Segoe UI Light" panose="020B0502040204020203" pitchFamily="34" charset="0"/>
                </a:rPr>
                <a:t>(1 etapa</a:t>
              </a:r>
              <a:r>
                <a:rPr lang="es-ES" sz="1200" dirty="0" smtClean="0">
                  <a:solidFill>
                    <a:schemeClr val="tx1">
                      <a:lumMod val="75000"/>
                      <a:lumOff val="25000"/>
                    </a:schemeClr>
                  </a:solidFill>
                  <a:latin typeface="Segoe UI Light" panose="020B0502040204020203" pitchFamily="34" charset="0"/>
                  <a:cs typeface="Segoe UI Light" panose="020B0502040204020203" pitchFamily="34" charset="0"/>
                </a:rPr>
                <a:t>) </a:t>
              </a:r>
              <a:endParaRPr lang="es-ES" sz="12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6" name="Rectángulo 15"/>
            <p:cNvSpPr/>
            <p:nvPr/>
          </p:nvSpPr>
          <p:spPr>
            <a:xfrm>
              <a:off x="7835900" y="4238795"/>
              <a:ext cx="1072730" cy="338554"/>
            </a:xfrm>
            <a:prstGeom prst="rect">
              <a:avLst/>
            </a:prstGeom>
            <a:solidFill>
              <a:schemeClr val="bg1"/>
            </a:solidFill>
          </p:spPr>
          <p:txBody>
            <a:bodyPr wrap="none">
              <a:spAutoFit/>
            </a:bodyPr>
            <a:lstStyle/>
            <a:p>
              <a:r>
                <a:rPr lang="es-ES" sz="1600" dirty="0">
                  <a:solidFill>
                    <a:schemeClr val="tx1">
                      <a:lumMod val="75000"/>
                      <a:lumOff val="25000"/>
                    </a:schemeClr>
                  </a:solidFill>
                  <a:latin typeface="Segoe UI Light" panose="020B0502040204020203" pitchFamily="34" charset="0"/>
                  <a:cs typeface="Segoe UI Light" panose="020B0502040204020203" pitchFamily="34" charset="0"/>
                </a:rPr>
                <a:t>Horizontal</a:t>
              </a:r>
            </a:p>
          </p:txBody>
        </p:sp>
      </p:grpSp>
    </p:spTree>
    <p:extLst>
      <p:ext uri="{BB962C8B-B14F-4D97-AF65-F5344CB8AC3E}">
        <p14:creationId xmlns:p14="http://schemas.microsoft.com/office/powerpoint/2010/main" val="237247436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pic>
        <p:nvPicPr>
          <p:cNvPr id="4" name="Imagen 3"/>
          <p:cNvPicPr>
            <a:picLocks noChangeAspect="1"/>
          </p:cNvPicPr>
          <p:nvPr/>
        </p:nvPicPr>
        <p:blipFill>
          <a:blip r:embed="rId3"/>
          <a:stretch>
            <a:fillRect/>
          </a:stretch>
        </p:blipFill>
        <p:spPr>
          <a:xfrm>
            <a:off x="1552670" y="1325563"/>
            <a:ext cx="9069215" cy="5119242"/>
          </a:xfrm>
          <a:prstGeom prst="rect">
            <a:avLst/>
          </a:prstGeom>
        </p:spPr>
      </p:pic>
      <p:cxnSp>
        <p:nvCxnSpPr>
          <p:cNvPr id="7" name="Conector recto 6"/>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54</a:t>
            </a:fld>
            <a:endParaRPr lang="en-GB" dirty="0"/>
          </a:p>
        </p:txBody>
      </p:sp>
      <p:sp>
        <p:nvSpPr>
          <p:cNvPr id="6" name="CuadroTexto 5"/>
          <p:cNvSpPr txBox="1"/>
          <p:nvPr/>
        </p:nvSpPr>
        <p:spPr>
          <a:xfrm>
            <a:off x="2491842" y="1449098"/>
            <a:ext cx="7678057" cy="707886"/>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Todos los tipos de bombas: Relación entre la potencia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8" name="CuadroTexto 7"/>
          <p:cNvSpPr txBox="1"/>
          <p:nvPr/>
        </p:nvSpPr>
        <p:spPr>
          <a:xfrm>
            <a:off x="5431211" y="6029142"/>
            <a:ext cx="1799317"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Potencia (</a:t>
            </a:r>
            <a:r>
              <a:rPr lang="es-ES" dirty="0" err="1" smtClean="0">
                <a:solidFill>
                  <a:srgbClr val="5C3A76"/>
                </a:solidFill>
                <a:latin typeface="Segoe UI" panose="020B0502040204020203" pitchFamily="34" charset="0"/>
                <a:cs typeface="Segoe UI" panose="020B0502040204020203" pitchFamily="34" charset="0"/>
              </a:rPr>
              <a:t>kWh</a:t>
            </a:r>
            <a:r>
              <a:rPr lang="es-ES" dirty="0" smtClean="0">
                <a:solidFill>
                  <a:srgbClr val="5C3A76"/>
                </a:solidFill>
                <a:latin typeface="Segoe UI" panose="020B0502040204020203" pitchFamily="34" charset="0"/>
                <a:cs typeface="Segoe UI" panose="020B0502040204020203" pitchFamily="34" charset="0"/>
              </a:rPr>
              <a:t>)</a:t>
            </a:r>
            <a:endParaRPr lang="en-GB" dirty="0">
              <a:solidFill>
                <a:srgbClr val="5C3A76"/>
              </a:solidFill>
              <a:latin typeface="Segoe UI" panose="020B0502040204020203" pitchFamily="34" charset="0"/>
              <a:cs typeface="Segoe UI" panose="020B0502040204020203" pitchFamily="34" charset="0"/>
            </a:endParaRPr>
          </a:p>
        </p:txBody>
      </p:sp>
      <p:sp>
        <p:nvSpPr>
          <p:cNvPr id="9" name="CuadroTexto 8"/>
          <p:cNvSpPr txBox="1"/>
          <p:nvPr/>
        </p:nvSpPr>
        <p:spPr>
          <a:xfrm rot="16200000">
            <a:off x="-10102" y="3758684"/>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
        <p:nvSpPr>
          <p:cNvPr id="10" name="CuadroTexto 9"/>
          <p:cNvSpPr txBox="1"/>
          <p:nvPr/>
        </p:nvSpPr>
        <p:spPr>
          <a:xfrm>
            <a:off x="8356600" y="3235208"/>
            <a:ext cx="1685093" cy="523220"/>
          </a:xfrm>
          <a:prstGeom prst="rect">
            <a:avLst/>
          </a:prstGeom>
          <a:solidFill>
            <a:srgbClr val="EEFBFF"/>
          </a:solidFill>
        </p:spPr>
        <p:txBody>
          <a:bodyPr wrap="square" rtlCol="0">
            <a:spAutoFit/>
          </a:bodyPr>
          <a:lstStyle/>
          <a:p>
            <a:pPr algn="ctr"/>
            <a:r>
              <a:rPr lang="es-ES" sz="1400" dirty="0" smtClean="0">
                <a:solidFill>
                  <a:srgbClr val="11B5F1"/>
                </a:solidFill>
                <a:latin typeface="Segoe UI Semibold" panose="020B0702040204020203" pitchFamily="34" charset="0"/>
                <a:cs typeface="Segoe UI Semibold" panose="020B0702040204020203" pitchFamily="34" charset="0"/>
              </a:rPr>
              <a:t>Aproximada línea de tendencia</a:t>
            </a:r>
            <a:endParaRPr lang="en-GB" sz="1400" dirty="0">
              <a:solidFill>
                <a:srgbClr val="11B5F1"/>
              </a:solidFill>
              <a:latin typeface="Segoe UI Semibold" panose="020B0702040204020203" pitchFamily="34" charset="0"/>
              <a:cs typeface="Segoe UI Semibold" panose="020B0702040204020203" pitchFamily="34" charset="0"/>
            </a:endParaRPr>
          </a:p>
        </p:txBody>
      </p:sp>
      <p:grpSp>
        <p:nvGrpSpPr>
          <p:cNvPr id="11" name="Grupo 10"/>
          <p:cNvGrpSpPr/>
          <p:nvPr/>
        </p:nvGrpSpPr>
        <p:grpSpPr>
          <a:xfrm>
            <a:off x="7759700" y="3876845"/>
            <a:ext cx="1981199" cy="1477001"/>
            <a:chOff x="7810500" y="3865058"/>
            <a:chExt cx="1981199" cy="1477001"/>
          </a:xfrm>
        </p:grpSpPr>
        <p:sp>
          <p:nvSpPr>
            <p:cNvPr id="12" name="CuadroTexto 11"/>
            <p:cNvSpPr txBox="1"/>
            <p:nvPr/>
          </p:nvSpPr>
          <p:spPr>
            <a:xfrm>
              <a:off x="7810500" y="3865058"/>
              <a:ext cx="1940087" cy="338554"/>
            </a:xfrm>
            <a:prstGeom prst="rect">
              <a:avLst/>
            </a:prstGeom>
            <a:solidFill>
              <a:schemeClr val="bg1"/>
            </a:solidFill>
          </p:spPr>
          <p:txBody>
            <a:bodyPr wrap="square" rtlCol="0">
              <a:spAutoFit/>
            </a:bodyPr>
            <a:lstStyle/>
            <a:p>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Cámara Partida</a:t>
              </a:r>
            </a:p>
          </p:txBody>
        </p:sp>
        <p:sp>
          <p:nvSpPr>
            <p:cNvPr id="13" name="Rectángulo 12"/>
            <p:cNvSpPr/>
            <p:nvPr/>
          </p:nvSpPr>
          <p:spPr>
            <a:xfrm>
              <a:off x="7810500" y="4630855"/>
              <a:ext cx="1981199" cy="307777"/>
            </a:xfrm>
            <a:prstGeom prst="rect">
              <a:avLst/>
            </a:prstGeom>
            <a:solidFill>
              <a:schemeClr val="bg1"/>
            </a:solidFill>
          </p:spPr>
          <p:txBody>
            <a:bodyPr wrap="square">
              <a:spAutoFit/>
            </a:bodyPr>
            <a:lstStyle/>
            <a:p>
              <a:r>
                <a:rPr lang="es-ES" sz="1400" dirty="0">
                  <a:solidFill>
                    <a:schemeClr val="tx1">
                      <a:lumMod val="75000"/>
                      <a:lumOff val="25000"/>
                    </a:schemeClr>
                  </a:solidFill>
                  <a:latin typeface="Segoe UI Light" panose="020B0502040204020203" pitchFamily="34" charset="0"/>
                  <a:cs typeface="Segoe UI Light" panose="020B0502040204020203" pitchFamily="34" charset="0"/>
                </a:rPr>
                <a:t>V. Multicelulares </a:t>
              </a:r>
              <a:r>
                <a:rPr lang="es-ES" sz="1200" dirty="0">
                  <a:solidFill>
                    <a:schemeClr val="tx1">
                      <a:lumMod val="75000"/>
                      <a:lumOff val="25000"/>
                    </a:schemeClr>
                  </a:solidFill>
                  <a:latin typeface="Segoe UI Light" panose="020B0502040204020203" pitchFamily="34" charset="0"/>
                  <a:cs typeface="Segoe UI Light" panose="020B0502040204020203" pitchFamily="34" charset="0"/>
                </a:rPr>
                <a:t>(1 etapa) </a:t>
              </a:r>
            </a:p>
          </p:txBody>
        </p:sp>
        <p:sp>
          <p:nvSpPr>
            <p:cNvPr id="14" name="Rectángulo 13"/>
            <p:cNvSpPr/>
            <p:nvPr/>
          </p:nvSpPr>
          <p:spPr>
            <a:xfrm>
              <a:off x="7810500" y="5034282"/>
              <a:ext cx="1981199" cy="307777"/>
            </a:xfrm>
            <a:prstGeom prst="rect">
              <a:avLst/>
            </a:prstGeom>
            <a:solidFill>
              <a:schemeClr val="bg1"/>
            </a:solidFill>
          </p:spPr>
          <p:txBody>
            <a:bodyPr wrap="square">
              <a:spAutoFit/>
            </a:bodyPr>
            <a:lstStyle/>
            <a:p>
              <a:r>
                <a:rPr lang="es-ES" sz="1400" dirty="0" err="1" smtClean="0">
                  <a:solidFill>
                    <a:schemeClr val="tx1">
                      <a:lumMod val="75000"/>
                      <a:lumOff val="25000"/>
                    </a:schemeClr>
                  </a:solidFill>
                  <a:latin typeface="Segoe UI Light" panose="020B0502040204020203" pitchFamily="34" charset="0"/>
                  <a:cs typeface="Segoe UI Light" panose="020B0502040204020203" pitchFamily="34" charset="0"/>
                </a:rPr>
                <a:t>H.Multicelulares</a:t>
              </a:r>
              <a:r>
                <a:rPr lang="es-ES" sz="1400" dirty="0" smtClean="0">
                  <a:solidFill>
                    <a:schemeClr val="tx1">
                      <a:lumMod val="75000"/>
                      <a:lumOff val="25000"/>
                    </a:schemeClr>
                  </a:solidFill>
                  <a:latin typeface="Segoe UI Light" panose="020B0502040204020203" pitchFamily="34" charset="0"/>
                  <a:cs typeface="Segoe UI Light" panose="020B0502040204020203" pitchFamily="34" charset="0"/>
                </a:rPr>
                <a:t> </a:t>
              </a:r>
              <a:r>
                <a:rPr lang="es-ES" sz="1200" dirty="0">
                  <a:solidFill>
                    <a:schemeClr val="tx1">
                      <a:lumMod val="75000"/>
                      <a:lumOff val="25000"/>
                    </a:schemeClr>
                  </a:solidFill>
                  <a:latin typeface="Segoe UI Light" panose="020B0502040204020203" pitchFamily="34" charset="0"/>
                  <a:cs typeface="Segoe UI Light" panose="020B0502040204020203" pitchFamily="34" charset="0"/>
                </a:rPr>
                <a:t>(1 etapa</a:t>
              </a:r>
              <a:r>
                <a:rPr lang="es-ES" sz="1200" dirty="0" smtClean="0">
                  <a:solidFill>
                    <a:schemeClr val="tx1">
                      <a:lumMod val="75000"/>
                      <a:lumOff val="25000"/>
                    </a:schemeClr>
                  </a:solidFill>
                  <a:latin typeface="Segoe UI Light" panose="020B0502040204020203" pitchFamily="34" charset="0"/>
                  <a:cs typeface="Segoe UI Light" panose="020B0502040204020203" pitchFamily="34" charset="0"/>
                </a:rPr>
                <a:t>) </a:t>
              </a:r>
              <a:endParaRPr lang="es-ES" sz="12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5" name="Rectángulo 14"/>
            <p:cNvSpPr/>
            <p:nvPr/>
          </p:nvSpPr>
          <p:spPr>
            <a:xfrm>
              <a:off x="7835900" y="4238795"/>
              <a:ext cx="1072730" cy="338554"/>
            </a:xfrm>
            <a:prstGeom prst="rect">
              <a:avLst/>
            </a:prstGeom>
            <a:solidFill>
              <a:schemeClr val="bg1"/>
            </a:solidFill>
          </p:spPr>
          <p:txBody>
            <a:bodyPr wrap="none">
              <a:spAutoFit/>
            </a:bodyPr>
            <a:lstStyle/>
            <a:p>
              <a:r>
                <a:rPr lang="es-ES" sz="1600" dirty="0">
                  <a:solidFill>
                    <a:schemeClr val="tx1">
                      <a:lumMod val="75000"/>
                      <a:lumOff val="25000"/>
                    </a:schemeClr>
                  </a:solidFill>
                  <a:latin typeface="Segoe UI Light" panose="020B0502040204020203" pitchFamily="34" charset="0"/>
                  <a:cs typeface="Segoe UI Light" panose="020B0502040204020203" pitchFamily="34" charset="0"/>
                </a:rPr>
                <a:t>Horizontal</a:t>
              </a:r>
            </a:p>
          </p:txBody>
        </p:sp>
      </p:grpSp>
    </p:spTree>
    <p:extLst>
      <p:ext uri="{BB962C8B-B14F-4D97-AF65-F5344CB8AC3E}">
        <p14:creationId xmlns:p14="http://schemas.microsoft.com/office/powerpoint/2010/main" val="172409747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mc:AlternateContent xmlns:mc="http://schemas.openxmlformats.org/markup-compatibility/2006" xmlns:a14="http://schemas.microsoft.com/office/drawing/2010/main">
        <mc:Choice Requires="a14">
          <p:sp>
            <p:nvSpPr>
              <p:cNvPr id="6" name="Rectángulo 5"/>
              <p:cNvSpPr/>
              <p:nvPr/>
            </p:nvSpPr>
            <p:spPr>
              <a:xfrm>
                <a:off x="9569794" y="1034120"/>
                <a:ext cx="1546897" cy="7733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n</m:t>
                          </m:r>
                        </m:e>
                        <m:sub>
                          <m:r>
                            <m:rPr>
                              <m:sty m:val="p"/>
                            </m:rPr>
                            <a:rPr lang="en-GB" i="0">
                              <a:latin typeface="Cambria Math" panose="02040503050406030204" pitchFamily="18" charset="0"/>
                            </a:rPr>
                            <m:t>s</m:t>
                          </m:r>
                        </m:sub>
                      </m:sSub>
                      <m:r>
                        <a:rPr lang="en-GB" i="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i="0">
                                  <a:latin typeface="Cambria Math" panose="02040503050406030204" pitchFamily="18" charset="0"/>
                                </a:rPr>
                                <m:t>n</m:t>
                              </m:r>
                            </m:e>
                            <m:sub>
                              <m:r>
                                <m:rPr>
                                  <m:sty m:val="p"/>
                                </m:rPr>
                                <a:rPr lang="en-GB" i="0">
                                  <a:latin typeface="Cambria Math" panose="02040503050406030204" pitchFamily="18" charset="0"/>
                                </a:rPr>
                                <m:t>r</m:t>
                              </m:r>
                            </m:sub>
                          </m:sSub>
                          <m:r>
                            <a:rPr lang="en-GB" i="0">
                              <a:latin typeface="Cambria Math" panose="02040503050406030204" pitchFamily="18" charset="0"/>
                            </a:rPr>
                            <m:t>∙</m:t>
                          </m:r>
                          <m:sSup>
                            <m:sSupPr>
                              <m:ctrlPr>
                                <a:rPr lang="en-GB" i="1">
                                  <a:latin typeface="Cambria Math" panose="02040503050406030204" pitchFamily="18" charset="0"/>
                                </a:rPr>
                              </m:ctrlPr>
                            </m:sSupPr>
                            <m:e>
                              <m:r>
                                <m:rPr>
                                  <m:sty m:val="p"/>
                                </m:rPr>
                                <a:rPr lang="en-GB" i="0">
                                  <a:latin typeface="Cambria Math" panose="02040503050406030204" pitchFamily="18" charset="0"/>
                                </a:rPr>
                                <m:t>q</m:t>
                              </m:r>
                            </m:e>
                            <m:sup>
                              <m:f>
                                <m:fPr>
                                  <m:type m:val="skw"/>
                                  <m:ctrlPr>
                                    <a:rPr lang="en-GB" i="1">
                                      <a:latin typeface="Cambria Math" panose="02040503050406030204" pitchFamily="18" charset="0"/>
                                    </a:rPr>
                                  </m:ctrlPr>
                                </m:fPr>
                                <m:num>
                                  <m:r>
                                    <a:rPr lang="en-GB" i="0">
                                      <a:latin typeface="Cambria Math" panose="02040503050406030204" pitchFamily="18" charset="0"/>
                                    </a:rPr>
                                    <m:t>1</m:t>
                                  </m:r>
                                </m:num>
                                <m:den>
                                  <m:r>
                                    <a:rPr lang="en-GB" i="0">
                                      <a:latin typeface="Cambria Math" panose="02040503050406030204" pitchFamily="18" charset="0"/>
                                    </a:rPr>
                                    <m:t>2</m:t>
                                  </m:r>
                                </m:den>
                              </m:f>
                            </m:sup>
                          </m:sSup>
                        </m:num>
                        <m:den>
                          <m:sSup>
                            <m:sSupPr>
                              <m:ctrlPr>
                                <a:rPr lang="en-GB" i="1">
                                  <a:latin typeface="Cambria Math" panose="02040503050406030204" pitchFamily="18" charset="0"/>
                                </a:rPr>
                              </m:ctrlPr>
                            </m:sSupPr>
                            <m:e>
                              <m:r>
                                <m:rPr>
                                  <m:sty m:val="p"/>
                                </m:rPr>
                                <a:rPr lang="en-GB" i="0">
                                  <a:latin typeface="Cambria Math" panose="02040503050406030204" pitchFamily="18" charset="0"/>
                                </a:rPr>
                                <m:t>H</m:t>
                              </m:r>
                            </m:e>
                            <m:sup>
                              <m:f>
                                <m:fPr>
                                  <m:type m:val="skw"/>
                                  <m:ctrlPr>
                                    <a:rPr lang="en-GB" i="1">
                                      <a:latin typeface="Cambria Math" panose="02040503050406030204" pitchFamily="18" charset="0"/>
                                    </a:rPr>
                                  </m:ctrlPr>
                                </m:fPr>
                                <m:num>
                                  <m:r>
                                    <a:rPr lang="en-GB" i="0">
                                      <a:latin typeface="Cambria Math" panose="02040503050406030204" pitchFamily="18" charset="0"/>
                                    </a:rPr>
                                    <m:t>3</m:t>
                                  </m:r>
                                </m:num>
                                <m:den>
                                  <m:r>
                                    <a:rPr lang="en-GB" i="0">
                                      <a:latin typeface="Cambria Math" panose="02040503050406030204" pitchFamily="18" charset="0"/>
                                    </a:rPr>
                                    <m:t>4</m:t>
                                  </m:r>
                                </m:den>
                              </m:f>
                            </m:sup>
                          </m:sSup>
                        </m:den>
                      </m:f>
                    </m:oMath>
                  </m:oMathPara>
                </a14:m>
                <a:endParaRPr lang="en-GB" dirty="0"/>
              </a:p>
            </p:txBody>
          </p:sp>
        </mc:Choice>
        <mc:Fallback xmlns="">
          <p:sp>
            <p:nvSpPr>
              <p:cNvPr id="6" name="Rectángulo 5"/>
              <p:cNvSpPr>
                <a:spLocks noRot="1" noChangeAspect="1" noMove="1" noResize="1" noEditPoints="1" noAdjustHandles="1" noChangeArrowheads="1" noChangeShapeType="1" noTextEdit="1"/>
              </p:cNvSpPr>
              <p:nvPr/>
            </p:nvSpPr>
            <p:spPr>
              <a:xfrm>
                <a:off x="9569794" y="1034120"/>
                <a:ext cx="1546897" cy="773353"/>
              </a:xfrm>
              <a:prstGeom prst="rect">
                <a:avLst/>
              </a:prstGeom>
              <a:blipFill rotWithShape="0">
                <a:blip r:embed="rId3"/>
                <a:stretch>
                  <a:fillRect/>
                </a:stretch>
              </a:blipFill>
            </p:spPr>
            <p:txBody>
              <a:bodyPr/>
              <a:lstStyle/>
              <a:p>
                <a:r>
                  <a:rPr lang="en-GB">
                    <a:noFill/>
                  </a:rPr>
                  <a:t> </a:t>
                </a:r>
              </a:p>
            </p:txBody>
          </p:sp>
        </mc:Fallback>
      </mc:AlternateContent>
      <p:sp>
        <p:nvSpPr>
          <p:cNvPr id="9" name="CuadroTexto 8"/>
          <p:cNvSpPr txBox="1"/>
          <p:nvPr/>
        </p:nvSpPr>
        <p:spPr>
          <a:xfrm>
            <a:off x="838200" y="1161142"/>
            <a:ext cx="8731594" cy="646331"/>
          </a:xfrm>
          <a:prstGeom prst="rect">
            <a:avLst/>
          </a:prstGeom>
          <a:noFill/>
        </p:spPr>
        <p:txBody>
          <a:bodyPr wrap="square" rtlCol="0">
            <a:spAutoFit/>
          </a:bodyPr>
          <a:lstStyle/>
          <a:p>
            <a:pPr algn="just"/>
            <a:r>
              <a:rPr lang="es-ES" dirty="0" smtClean="0">
                <a:latin typeface="Segoe UI Light" panose="020B0502040204020203" pitchFamily="34" charset="0"/>
                <a:cs typeface="Segoe UI Light" panose="020B0502040204020203" pitchFamily="34" charset="0"/>
              </a:rPr>
              <a:t>La </a:t>
            </a:r>
            <a:r>
              <a:rPr lang="es-ES" dirty="0" smtClean="0">
                <a:solidFill>
                  <a:srgbClr val="CC0099"/>
                </a:solidFill>
                <a:latin typeface="Segoe UI Semibold" panose="020B0702040204020203" pitchFamily="34" charset="0"/>
                <a:cs typeface="Segoe UI Semibold" panose="020B0702040204020203" pitchFamily="34" charset="0"/>
              </a:rPr>
              <a:t>velocidad específica </a:t>
            </a:r>
            <a:r>
              <a:rPr lang="es-ES" dirty="0" smtClean="0">
                <a:latin typeface="Segoe UI Light" panose="020B0502040204020203" pitchFamily="34" charset="0"/>
                <a:cs typeface="Segoe UI Light" panose="020B0502040204020203" pitchFamily="34" charset="0"/>
              </a:rPr>
              <a:t>representa la velocidad de rotación que a la que una bomba homóloga debería de funcionar para elevar un caudal de 1 m</a:t>
            </a:r>
            <a:r>
              <a:rPr lang="es-ES" baseline="30000" dirty="0" smtClean="0">
                <a:latin typeface="Segoe UI Light" panose="020B0502040204020203" pitchFamily="34" charset="0"/>
                <a:cs typeface="Segoe UI Light" panose="020B0502040204020203" pitchFamily="34" charset="0"/>
              </a:rPr>
              <a:t>3</a:t>
            </a:r>
            <a:r>
              <a:rPr lang="es-ES" dirty="0" smtClean="0">
                <a:latin typeface="Segoe UI Light" panose="020B0502040204020203" pitchFamily="34" charset="0"/>
                <a:cs typeface="Segoe UI Light" panose="020B0502040204020203" pitchFamily="34" charset="0"/>
              </a:rPr>
              <a:t>/s a una altura de 1 m.</a:t>
            </a:r>
            <a:endParaRPr lang="en-GB" dirty="0">
              <a:latin typeface="Segoe UI Light" panose="020B0502040204020203" pitchFamily="34" charset="0"/>
              <a:cs typeface="Segoe UI Light" panose="020B0502040204020203" pitchFamily="34" charset="0"/>
            </a:endParaRPr>
          </a:p>
        </p:txBody>
      </p:sp>
      <p:pic>
        <p:nvPicPr>
          <p:cNvPr id="10" name="Imagen 9"/>
          <p:cNvPicPr>
            <a:picLocks noChangeAspect="1"/>
          </p:cNvPicPr>
          <p:nvPr/>
        </p:nvPicPr>
        <p:blipFill>
          <a:blip r:embed="rId4"/>
          <a:stretch>
            <a:fillRect/>
          </a:stretch>
        </p:blipFill>
        <p:spPr>
          <a:xfrm>
            <a:off x="2140677" y="2051397"/>
            <a:ext cx="7910645" cy="4460439"/>
          </a:xfrm>
          <a:prstGeom prst="rect">
            <a:avLst/>
          </a:prstGeom>
        </p:spPr>
      </p:pic>
      <p:cxnSp>
        <p:nvCxnSpPr>
          <p:cNvPr id="11" name="Conector recto 10"/>
          <p:cNvCxnSpPr/>
          <p:nvPr/>
        </p:nvCxnSpPr>
        <p:spPr>
          <a:xfrm>
            <a:off x="653143" y="1022755"/>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55</a:t>
            </a:fld>
            <a:endParaRPr lang="en-GB" dirty="0"/>
          </a:p>
        </p:txBody>
      </p:sp>
    </p:spTree>
    <p:extLst>
      <p:ext uri="{BB962C8B-B14F-4D97-AF65-F5344CB8AC3E}">
        <p14:creationId xmlns:p14="http://schemas.microsoft.com/office/powerpoint/2010/main" val="249327980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pic>
        <p:nvPicPr>
          <p:cNvPr id="3" name="Imagen 2"/>
          <p:cNvPicPr>
            <a:picLocks noChangeAspect="1"/>
          </p:cNvPicPr>
          <p:nvPr/>
        </p:nvPicPr>
        <p:blipFill>
          <a:blip r:embed="rId3"/>
          <a:stretch>
            <a:fillRect/>
          </a:stretch>
        </p:blipFill>
        <p:spPr>
          <a:xfrm>
            <a:off x="1005537" y="1325563"/>
            <a:ext cx="10180926" cy="5129069"/>
          </a:xfrm>
          <a:prstGeom prst="rect">
            <a:avLst/>
          </a:prstGeom>
        </p:spPr>
      </p:pic>
      <p:cxnSp>
        <p:nvCxnSpPr>
          <p:cNvPr id="6" name="Conector recto 5"/>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4947A44E-E405-4387-BB11-0B902EE3D3FB}" type="slidenum">
              <a:rPr lang="en-GB" smtClean="0"/>
              <a:t>56</a:t>
            </a:fld>
            <a:endParaRPr lang="en-GB" dirty="0"/>
          </a:p>
        </p:txBody>
      </p:sp>
      <p:sp>
        <p:nvSpPr>
          <p:cNvPr id="7" name="CuadroTexto 6"/>
          <p:cNvSpPr txBox="1"/>
          <p:nvPr/>
        </p:nvSpPr>
        <p:spPr>
          <a:xfrm>
            <a:off x="2256971" y="1468714"/>
            <a:ext cx="7678057" cy="400110"/>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Relación entre el caudal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8" name="CuadroTexto 7"/>
          <p:cNvSpPr txBox="1"/>
          <p:nvPr/>
        </p:nvSpPr>
        <p:spPr>
          <a:xfrm>
            <a:off x="4692198" y="6034056"/>
            <a:ext cx="1581602"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Caudal (l/s)</a:t>
            </a:r>
            <a:endParaRPr lang="en-GB" dirty="0">
              <a:solidFill>
                <a:srgbClr val="5C3A76"/>
              </a:solidFill>
              <a:latin typeface="Segoe UI" panose="020B0502040204020203" pitchFamily="34" charset="0"/>
              <a:cs typeface="Segoe UI" panose="020B0502040204020203" pitchFamily="34" charset="0"/>
            </a:endParaRPr>
          </a:p>
        </p:txBody>
      </p:sp>
      <p:sp>
        <p:nvSpPr>
          <p:cNvPr id="9" name="CuadroTexto 8"/>
          <p:cNvSpPr txBox="1"/>
          <p:nvPr/>
        </p:nvSpPr>
        <p:spPr>
          <a:xfrm rot="16200000">
            <a:off x="-518102" y="3557360"/>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grpSp>
        <p:nvGrpSpPr>
          <p:cNvPr id="10" name="Grupo 9"/>
          <p:cNvGrpSpPr/>
          <p:nvPr/>
        </p:nvGrpSpPr>
        <p:grpSpPr>
          <a:xfrm>
            <a:off x="7366000" y="3069625"/>
            <a:ext cx="3434117" cy="1960048"/>
            <a:chOff x="7556500" y="3141857"/>
            <a:chExt cx="3434117" cy="1960048"/>
          </a:xfrm>
        </p:grpSpPr>
        <p:sp>
          <p:nvSpPr>
            <p:cNvPr id="11" name="CuadroTexto 10"/>
            <p:cNvSpPr txBox="1"/>
            <p:nvPr/>
          </p:nvSpPr>
          <p:spPr>
            <a:xfrm>
              <a:off x="9017000" y="3141857"/>
              <a:ext cx="1940087" cy="338554"/>
            </a:xfrm>
            <a:prstGeom prst="rect">
              <a:avLst/>
            </a:prstGeom>
            <a:solidFill>
              <a:schemeClr val="bg1"/>
            </a:solidFill>
          </p:spPr>
          <p:txBody>
            <a:bodyPr wrap="square" rtlCol="0">
              <a:spAutoFit/>
            </a:bodyPr>
            <a:lstStyle/>
            <a:p>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Rendimiento medio</a:t>
              </a:r>
            </a:p>
          </p:txBody>
        </p:sp>
        <p:sp>
          <p:nvSpPr>
            <p:cNvPr id="12" name="Rectángulo 11"/>
            <p:cNvSpPr/>
            <p:nvPr/>
          </p:nvSpPr>
          <p:spPr>
            <a:xfrm>
              <a:off x="7556500" y="4428950"/>
              <a:ext cx="2819400" cy="338554"/>
            </a:xfrm>
            <a:prstGeom prst="rect">
              <a:avLst/>
            </a:prstGeom>
            <a:solidFill>
              <a:schemeClr val="bg1"/>
            </a:solidFill>
          </p:spPr>
          <p:txBody>
            <a:bodyPr wrap="square">
              <a:spAutoFit/>
            </a:bodyPr>
            <a:lstStyle/>
            <a:p>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Ajuste de los valores máximos</a:t>
              </a:r>
              <a:endParaRPr lang="es-ES" sz="14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3" name="Rectángulo 12"/>
            <p:cNvSpPr/>
            <p:nvPr/>
          </p:nvSpPr>
          <p:spPr>
            <a:xfrm>
              <a:off x="7556500" y="4763351"/>
              <a:ext cx="2692400" cy="338554"/>
            </a:xfrm>
            <a:prstGeom prst="rect">
              <a:avLst/>
            </a:prstGeom>
            <a:solidFill>
              <a:schemeClr val="bg1"/>
            </a:solidFill>
          </p:spPr>
          <p:txBody>
            <a:bodyPr wrap="square">
              <a:spAutoFit/>
            </a:bodyPr>
            <a:lstStyle/>
            <a:p>
              <a:r>
                <a:rPr lang="es-ES" sz="1600" dirty="0">
                  <a:solidFill>
                    <a:schemeClr val="tx1">
                      <a:lumMod val="75000"/>
                      <a:lumOff val="25000"/>
                    </a:schemeClr>
                  </a:solidFill>
                  <a:latin typeface="Segoe UI Light" panose="020B0502040204020203" pitchFamily="34" charset="0"/>
                  <a:cs typeface="Segoe UI Light" panose="020B0502040204020203" pitchFamily="34" charset="0"/>
                </a:rPr>
                <a:t>Ajuste de los </a:t>
              </a:r>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valores medios</a:t>
              </a:r>
              <a:endParaRPr lang="es-ES" sz="14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4" name="Rectángulo 13"/>
            <p:cNvSpPr/>
            <p:nvPr/>
          </p:nvSpPr>
          <p:spPr>
            <a:xfrm>
              <a:off x="9017000" y="3515841"/>
              <a:ext cx="1973617" cy="338554"/>
            </a:xfrm>
            <a:prstGeom prst="rect">
              <a:avLst/>
            </a:prstGeom>
            <a:solidFill>
              <a:schemeClr val="bg1"/>
            </a:solidFill>
          </p:spPr>
          <p:txBody>
            <a:bodyPr wrap="none">
              <a:spAutoFit/>
            </a:bodyPr>
            <a:lstStyle/>
            <a:p>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Rendimiento mínimo</a:t>
              </a:r>
              <a:endParaRPr lang="es-ES" sz="16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grpSp>
      <p:sp>
        <p:nvSpPr>
          <p:cNvPr id="15" name="Rectángulo 14"/>
          <p:cNvSpPr/>
          <p:nvPr/>
        </p:nvSpPr>
        <p:spPr>
          <a:xfrm>
            <a:off x="8826500" y="3813457"/>
            <a:ext cx="2008883" cy="338554"/>
          </a:xfrm>
          <a:prstGeom prst="rect">
            <a:avLst/>
          </a:prstGeom>
          <a:solidFill>
            <a:schemeClr val="bg1"/>
          </a:solidFill>
        </p:spPr>
        <p:txBody>
          <a:bodyPr wrap="none">
            <a:spAutoFit/>
          </a:bodyPr>
          <a:lstStyle/>
          <a:p>
            <a:r>
              <a:rPr lang="es-ES" sz="1600" dirty="0" smtClean="0">
                <a:solidFill>
                  <a:schemeClr val="tx1">
                    <a:lumMod val="75000"/>
                    <a:lumOff val="25000"/>
                  </a:schemeClr>
                </a:solidFill>
                <a:latin typeface="Segoe UI Light" panose="020B0502040204020203" pitchFamily="34" charset="0"/>
                <a:cs typeface="Segoe UI Light" panose="020B0502040204020203" pitchFamily="34" charset="0"/>
              </a:rPr>
              <a:t>Rendimiento máximo</a:t>
            </a:r>
            <a:endParaRPr lang="es-ES" sz="16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9718707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grpSp>
        <p:nvGrpSpPr>
          <p:cNvPr id="4" name="Grupo 3"/>
          <p:cNvGrpSpPr/>
          <p:nvPr/>
        </p:nvGrpSpPr>
        <p:grpSpPr>
          <a:xfrm>
            <a:off x="0" y="2394857"/>
            <a:ext cx="12192000" cy="1030514"/>
            <a:chOff x="0" y="2394857"/>
            <a:chExt cx="12192000" cy="1030514"/>
          </a:xfrm>
        </p:grpSpPr>
        <p:sp>
          <p:nvSpPr>
            <p:cNvPr id="2" name="Rectángulo 1"/>
            <p:cNvSpPr/>
            <p:nvPr/>
          </p:nvSpPr>
          <p:spPr>
            <a:xfrm>
              <a:off x="0" y="2394857"/>
              <a:ext cx="12192000" cy="103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1451428" y="2510971"/>
              <a:ext cx="9289144" cy="707886"/>
            </a:xfrm>
            <a:prstGeom prst="rect">
              <a:avLst/>
            </a:prstGeom>
            <a:noFill/>
          </p:spPr>
          <p:txBody>
            <a:bodyPr wrap="square" rtlCol="0">
              <a:spAutoFit/>
            </a:bodyPr>
            <a:lstStyle/>
            <a:p>
              <a:pPr algn="ctr"/>
              <a:r>
                <a:rPr lang="es-ES" sz="4000" dirty="0" smtClean="0">
                  <a:solidFill>
                    <a:schemeClr val="accent2">
                      <a:lumMod val="75000"/>
                    </a:schemeClr>
                  </a:solidFill>
                  <a:latin typeface="Segoe UI Light" panose="020B0502040204020203" pitchFamily="34" charset="0"/>
                  <a:cs typeface="Segoe UI Light" panose="020B0502040204020203" pitchFamily="34" charset="0"/>
                </a:rPr>
                <a:t>¿Cuál es el rendimiento de la bomba?</a:t>
              </a:r>
              <a:endParaRPr lang="en-GB" sz="4000" dirty="0">
                <a:solidFill>
                  <a:schemeClr val="accent2">
                    <a:lumMod val="75000"/>
                  </a:schemeClr>
                </a:solidFill>
                <a:latin typeface="Segoe UI Light" panose="020B0502040204020203" pitchFamily="34" charset="0"/>
                <a:cs typeface="Segoe UI Light" panose="020B0502040204020203" pitchFamily="34" charset="0"/>
              </a:endParaRPr>
            </a:p>
          </p:txBody>
        </p:sp>
      </p:grpSp>
      <p:sp>
        <p:nvSpPr>
          <p:cNvPr id="3" name="Marcador de número de diapositiva 2"/>
          <p:cNvSpPr>
            <a:spLocks noGrp="1"/>
          </p:cNvSpPr>
          <p:nvPr>
            <p:ph type="sldNum" sz="quarter" idx="12"/>
          </p:nvPr>
        </p:nvSpPr>
        <p:spPr/>
        <p:txBody>
          <a:bodyPr/>
          <a:lstStyle/>
          <a:p>
            <a:fld id="{4947A44E-E405-4387-BB11-0B902EE3D3FB}" type="slidenum">
              <a:rPr lang="en-GB" smtClean="0"/>
              <a:t>57</a:t>
            </a:fld>
            <a:endParaRPr lang="en-GB" dirty="0"/>
          </a:p>
        </p:txBody>
      </p:sp>
    </p:spTree>
    <p:extLst>
      <p:ext uri="{BB962C8B-B14F-4D97-AF65-F5344CB8AC3E}">
        <p14:creationId xmlns:p14="http://schemas.microsoft.com/office/powerpoint/2010/main" val="259946514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p:cNvPicPr/>
          <p:nvPr/>
        </p:nvPicPr>
        <p:blipFill>
          <a:blip r:embed="rId3">
            <a:extLst>
              <a:ext uri="{28A0092B-C50C-407E-A947-70E740481C1C}">
                <a14:useLocalDpi xmlns:a14="http://schemas.microsoft.com/office/drawing/2010/main" val="0"/>
              </a:ext>
            </a:extLst>
          </a:blip>
          <a:srcRect/>
          <a:stretch>
            <a:fillRect/>
          </a:stretch>
        </p:blipFill>
        <p:spPr bwMode="auto">
          <a:xfrm>
            <a:off x="1986065" y="2076399"/>
            <a:ext cx="8239760" cy="4656042"/>
          </a:xfrm>
          <a:prstGeom prst="rect">
            <a:avLst/>
          </a:prstGeom>
          <a:noFill/>
        </p:spPr>
      </p:pic>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cxnSp>
        <p:nvCxnSpPr>
          <p:cNvPr id="4" name="Conector recto 3"/>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ángulo 4"/>
              <p:cNvSpPr/>
              <p:nvPr/>
            </p:nvSpPr>
            <p:spPr>
              <a:xfrm>
                <a:off x="3002923" y="1201330"/>
                <a:ext cx="6186154" cy="758669"/>
              </a:xfrm>
              <a:prstGeom prst="rect">
                <a:avLst/>
              </a:prstGeom>
              <a:solidFill>
                <a:schemeClr val="bg1"/>
              </a:solidFill>
              <a:ln w="28575">
                <a:solidFill>
                  <a:schemeClr val="bg1">
                    <a:lumMod val="75000"/>
                  </a:schemeClr>
                </a:solidFill>
              </a:ln>
            </p:spPr>
            <p:txBody>
              <a:bodyPr wrap="square" anchor="ctr">
                <a:spAutoFit/>
              </a:bodyPr>
              <a:lstStyle/>
              <a:p>
                <a:pPr algn="ctr">
                  <a:lnSpc>
                    <a:spcPct val="107000"/>
                  </a:lnSpc>
                  <a:spcAft>
                    <a:spcPts val="800"/>
                  </a:spcAft>
                </a:pPr>
                <a:r>
                  <a:rPr lang="en-GB" sz="1600" b="1" dirty="0" smtClean="0">
                    <a:solidFill>
                      <a:schemeClr val="bg2">
                        <a:lumMod val="50000"/>
                      </a:schemeClr>
                    </a:solidFill>
                    <a:latin typeface="Segoe UI Semibold" panose="020B0702040204020203" pitchFamily="34" charset="0"/>
                    <a:ea typeface="Calibri" panose="020F0502020204030204" pitchFamily="34" charset="0"/>
                    <a:cs typeface="Segoe UI Semibold" panose="020B0702040204020203" pitchFamily="34" charset="0"/>
                  </a:rPr>
                  <a:t> </a:t>
                </a:r>
                <a14:m>
                  <m:oMath xmlns:m="http://schemas.openxmlformats.org/officeDocument/2006/math">
                    <m:sSubSup>
                      <m:sSubSupPr>
                        <m:ctrlPr>
                          <a:rPr lang="en-GB" sz="1600" b="1"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sSubSupPr>
                      <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𝛍</m:t>
                        </m:r>
                      </m:e>
                      <m:sub>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𝐁</m:t>
                        </m:r>
                      </m:sub>
                      <m:sup>
                        <m:r>
                          <a:rPr lang="es-ES" sz="1600" b="1" i="0" smtClean="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𝐌𝐞𝐝𝐢𝐨</m:t>
                        </m:r>
                      </m:sup>
                    </m:sSubSup>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𝟎</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𝟏𝟐𝟖𝟔</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 </m:t>
                    </m:r>
                    <m:func>
                      <m:funcPr>
                        <m:ctrlPr>
                          <a:rPr lang="en-GB" sz="1600" b="1"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funcPr>
                      <m:fNa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𝐥𝐧</m:t>
                        </m:r>
                      </m:fName>
                      <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 (</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𝟐</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𝟎𝟒𝟕</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 </m:t>
                        </m:r>
                        <m:func>
                          <m:funcPr>
                            <m:ctrlPr>
                              <a:rPr lang="en-GB" sz="1600" b="1"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funcPr>
                          <m:fNa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𝐥𝐧</m:t>
                            </m:r>
                          </m:fName>
                          <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𝐪</m:t>
                            </m:r>
                          </m:e>
                        </m:func>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𝟏</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𝟕𝟗𝟓𝟏</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e>
                    </m:func>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𝟎</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𝟓𝟒𝟕𝟏</m:t>
                    </m:r>
                  </m:oMath>
                </a14:m>
                <a:r>
                  <a:rPr lang="en-GB" sz="1600" b="1"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   r</a:t>
                </a:r>
                <a:r>
                  <a:rPr lang="en-GB" sz="1600" b="1" baseline="30000"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2 </a:t>
                </a:r>
                <a:r>
                  <a:rPr lang="en-GB" sz="1600" b="1"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&gt; 98%,</a:t>
                </a:r>
              </a:p>
              <a:p>
                <a:pPr algn="ctr">
                  <a:lnSpc>
                    <a:spcPct val="107000"/>
                  </a:lnSpc>
                  <a:spcAft>
                    <a:spcPts val="800"/>
                  </a:spcAft>
                </a:pPr>
                <a14:m>
                  <m:oMath xmlns:m="http://schemas.openxmlformats.org/officeDocument/2006/math">
                    <m:sSubSup>
                      <m:sSubSupPr>
                        <m:ctrlPr>
                          <a:rPr lang="en-GB" sz="1600" b="1"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sSubSupPr>
                      <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𝛍</m:t>
                        </m:r>
                      </m:e>
                      <m:sub>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𝐁</m:t>
                        </m:r>
                      </m:sub>
                      <m:sup>
                        <m:r>
                          <a:rPr lang="es-ES" sz="1600" b="1" i="0" smtClean="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𝐌𝐚𝐱</m:t>
                        </m:r>
                      </m:sup>
                    </m:sSubSup>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𝟎</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𝟎𝟓𝟕𝟔</m:t>
                    </m:r>
                    <m:func>
                      <m:funcPr>
                        <m:ctrlPr>
                          <a:rPr lang="en-GB" sz="1600" b="1"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funcPr>
                      <m:fNa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𝐥𝐧</m:t>
                        </m:r>
                      </m:fName>
                      <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 (</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𝟐</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𝟎𝟒𝟕</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 </m:t>
                        </m:r>
                        <m:func>
                          <m:funcPr>
                            <m:ctrlPr>
                              <a:rPr lang="en-GB" sz="1600" b="1"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funcPr>
                          <m:fNa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𝐥𝐧</m:t>
                            </m:r>
                          </m:fName>
                          <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𝐪</m:t>
                            </m:r>
                          </m:e>
                        </m:func>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𝟏</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𝟕𝟗𝟓𝟏</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e>
                    </m:func>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𝟎</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𝟕𝟒𝟏</m:t>
                    </m:r>
                  </m:oMath>
                </a14:m>
                <a:r>
                  <a:rPr lang="en-GB" sz="1600" b="1"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   r</a:t>
                </a:r>
                <a:r>
                  <a:rPr lang="en-GB" sz="1600" b="1" baseline="30000"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2 </a:t>
                </a:r>
                <a:r>
                  <a:rPr lang="en-GB" sz="1600" b="1"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&gt;90%,</a:t>
                </a:r>
              </a:p>
            </p:txBody>
          </p:sp>
        </mc:Choice>
        <mc:Fallback xmlns="">
          <p:sp>
            <p:nvSpPr>
              <p:cNvPr id="5" name="Rectángulo 4"/>
              <p:cNvSpPr>
                <a:spLocks noRot="1" noChangeAspect="1" noMove="1" noResize="1" noEditPoints="1" noAdjustHandles="1" noChangeArrowheads="1" noChangeShapeType="1" noTextEdit="1"/>
              </p:cNvSpPr>
              <p:nvPr/>
            </p:nvSpPr>
            <p:spPr>
              <a:xfrm>
                <a:off x="3002923" y="1201330"/>
                <a:ext cx="6186154" cy="758669"/>
              </a:xfrm>
              <a:prstGeom prst="rect">
                <a:avLst/>
              </a:prstGeom>
              <a:blipFill rotWithShape="0">
                <a:blip r:embed="rId4"/>
                <a:stretch>
                  <a:fillRect b="-3846"/>
                </a:stretch>
              </a:blipFill>
              <a:ln w="28575">
                <a:solidFill>
                  <a:schemeClr val="bg1">
                    <a:lumMod val="75000"/>
                  </a:schemeClr>
                </a:solidFill>
              </a:ln>
            </p:spPr>
            <p:txBody>
              <a:bodyPr/>
              <a:lstStyle/>
              <a:p>
                <a:r>
                  <a:rPr lang="en-GB">
                    <a:noFill/>
                  </a:rPr>
                  <a:t> </a:t>
                </a:r>
              </a:p>
            </p:txBody>
          </p:sp>
        </mc:Fallback>
      </mc:AlternateContent>
      <p:sp>
        <p:nvSpPr>
          <p:cNvPr id="6" name="Marcador de número de diapositiva 5"/>
          <p:cNvSpPr>
            <a:spLocks noGrp="1"/>
          </p:cNvSpPr>
          <p:nvPr>
            <p:ph type="sldNum" sz="quarter" idx="12"/>
          </p:nvPr>
        </p:nvSpPr>
        <p:spPr/>
        <p:txBody>
          <a:bodyPr/>
          <a:lstStyle/>
          <a:p>
            <a:fld id="{4947A44E-E405-4387-BB11-0B902EE3D3FB}" type="slidenum">
              <a:rPr lang="en-GB" smtClean="0"/>
              <a:t>58</a:t>
            </a:fld>
            <a:endParaRPr lang="en-GB" dirty="0"/>
          </a:p>
        </p:txBody>
      </p:sp>
      <p:sp>
        <p:nvSpPr>
          <p:cNvPr id="7" name="CuadroTexto 6"/>
          <p:cNvSpPr txBox="1"/>
          <p:nvPr/>
        </p:nvSpPr>
        <p:spPr>
          <a:xfrm>
            <a:off x="2896647" y="2140921"/>
            <a:ext cx="6754306" cy="400110"/>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Relación entre el caudal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9" name="CuadroTexto 8"/>
          <p:cNvSpPr txBox="1"/>
          <p:nvPr/>
        </p:nvSpPr>
        <p:spPr>
          <a:xfrm rot="16200000">
            <a:off x="356748" y="4421671"/>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
        <p:nvSpPr>
          <p:cNvPr id="15" name="Rectángulo 14"/>
          <p:cNvSpPr/>
          <p:nvPr/>
        </p:nvSpPr>
        <p:spPr>
          <a:xfrm>
            <a:off x="5765800" y="6377988"/>
            <a:ext cx="1346200" cy="31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uadroTexto 7"/>
          <p:cNvSpPr txBox="1"/>
          <p:nvPr/>
        </p:nvSpPr>
        <p:spPr>
          <a:xfrm>
            <a:off x="5553006" y="6352365"/>
            <a:ext cx="1581602" cy="369332"/>
          </a:xfrm>
          <a:prstGeom prst="rect">
            <a:avLst/>
          </a:prstGeom>
          <a:no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Caudal (l/s)</a:t>
            </a:r>
            <a:endParaRPr lang="en-GB" dirty="0">
              <a:solidFill>
                <a:srgbClr val="5C3A76"/>
              </a:solidFill>
              <a:latin typeface="Segoe UI" panose="020B0502040204020203" pitchFamily="34" charset="0"/>
              <a:cs typeface="Segoe UI" panose="020B0502040204020203" pitchFamily="34" charset="0"/>
            </a:endParaRPr>
          </a:p>
        </p:txBody>
      </p:sp>
      <p:sp>
        <p:nvSpPr>
          <p:cNvPr id="16" name="Rectángulo 15"/>
          <p:cNvSpPr/>
          <p:nvPr/>
        </p:nvSpPr>
        <p:spPr>
          <a:xfrm>
            <a:off x="7823200" y="4555538"/>
            <a:ext cx="1365877" cy="80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upo 9"/>
          <p:cNvGrpSpPr/>
          <p:nvPr/>
        </p:nvGrpSpPr>
        <p:grpSpPr>
          <a:xfrm>
            <a:off x="7791450" y="4586983"/>
            <a:ext cx="1638300" cy="736618"/>
            <a:chOff x="6254751" y="4230648"/>
            <a:chExt cx="1638300" cy="736618"/>
          </a:xfrm>
          <a:noFill/>
        </p:grpSpPr>
        <p:sp>
          <p:nvSpPr>
            <p:cNvPr id="11" name="CuadroTexto 10"/>
            <p:cNvSpPr txBox="1"/>
            <p:nvPr/>
          </p:nvSpPr>
          <p:spPr>
            <a:xfrm>
              <a:off x="6254751" y="4230648"/>
              <a:ext cx="1638300" cy="307777"/>
            </a:xfrm>
            <a:prstGeom prst="rect">
              <a:avLst/>
            </a:prstGeom>
            <a:noFill/>
          </p:spPr>
          <p:txBody>
            <a:bodyPr wrap="square" rtlCol="0">
              <a:spAutoFit/>
            </a:bodyPr>
            <a:lstStyle/>
            <a:p>
              <a:r>
                <a:rPr lang="es-ES" sz="1400" dirty="0" smtClean="0">
                  <a:solidFill>
                    <a:schemeClr val="tx1">
                      <a:lumMod val="75000"/>
                      <a:lumOff val="25000"/>
                    </a:schemeClr>
                  </a:solidFill>
                  <a:latin typeface="Segoe UI Light" panose="020B0502040204020203" pitchFamily="34" charset="0"/>
                  <a:cs typeface="Segoe UI Light" panose="020B0502040204020203" pitchFamily="34" charset="0"/>
                </a:rPr>
                <a:t>Valores Máximos</a:t>
              </a:r>
            </a:p>
          </p:txBody>
        </p:sp>
        <p:sp>
          <p:nvSpPr>
            <p:cNvPr id="14" name="Rectángulo 13"/>
            <p:cNvSpPr/>
            <p:nvPr/>
          </p:nvSpPr>
          <p:spPr>
            <a:xfrm>
              <a:off x="6286501" y="4659489"/>
              <a:ext cx="1314078" cy="307777"/>
            </a:xfrm>
            <a:prstGeom prst="rect">
              <a:avLst/>
            </a:prstGeom>
            <a:noFill/>
          </p:spPr>
          <p:txBody>
            <a:bodyPr wrap="none">
              <a:spAutoFit/>
            </a:bodyPr>
            <a:lstStyle/>
            <a:p>
              <a:r>
                <a:rPr lang="es-ES" sz="1400" dirty="0">
                  <a:solidFill>
                    <a:schemeClr val="tx1">
                      <a:lumMod val="75000"/>
                      <a:lumOff val="25000"/>
                    </a:schemeClr>
                  </a:solidFill>
                  <a:latin typeface="Segoe UI Light" panose="020B0502040204020203" pitchFamily="34" charset="0"/>
                  <a:cs typeface="Segoe UI Light" panose="020B0502040204020203" pitchFamily="34" charset="0"/>
                </a:rPr>
                <a:t>Valores </a:t>
              </a:r>
              <a:r>
                <a:rPr lang="es-ES" sz="1400" dirty="0" smtClean="0">
                  <a:solidFill>
                    <a:schemeClr val="tx1">
                      <a:lumMod val="75000"/>
                      <a:lumOff val="25000"/>
                    </a:schemeClr>
                  </a:solidFill>
                  <a:latin typeface="Segoe UI Light" panose="020B0502040204020203" pitchFamily="34" charset="0"/>
                  <a:cs typeface="Segoe UI Light" panose="020B0502040204020203" pitchFamily="34" charset="0"/>
                </a:rPr>
                <a:t>Medios</a:t>
              </a:r>
              <a:endParaRPr lang="es-ES" sz="14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60074589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p:nvPr/>
        </p:nvPicPr>
        <p:blipFill>
          <a:blip r:embed="rId3">
            <a:extLst>
              <a:ext uri="{28A0092B-C50C-407E-A947-70E740481C1C}">
                <a14:useLocalDpi xmlns:a14="http://schemas.microsoft.com/office/drawing/2010/main" val="0"/>
              </a:ext>
            </a:extLst>
          </a:blip>
          <a:srcRect/>
          <a:stretch>
            <a:fillRect/>
          </a:stretch>
        </p:blipFill>
        <p:spPr bwMode="auto">
          <a:xfrm>
            <a:off x="1986065" y="2068290"/>
            <a:ext cx="8239760" cy="4656042"/>
          </a:xfrm>
          <a:prstGeom prst="rect">
            <a:avLst/>
          </a:prstGeom>
          <a:noFill/>
        </p:spPr>
      </p:pic>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Rendimientos de las bombas</a:t>
            </a:r>
            <a:endParaRPr lang="en-GB" sz="2000" dirty="0">
              <a:solidFill>
                <a:srgbClr val="AA70DA"/>
              </a:solidFill>
            </a:endParaRPr>
          </a:p>
        </p:txBody>
      </p:sp>
      <p:cxnSp>
        <p:nvCxnSpPr>
          <p:cNvPr id="4" name="Conector recto 3"/>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ángulo 4"/>
              <p:cNvSpPr/>
              <p:nvPr/>
            </p:nvSpPr>
            <p:spPr>
              <a:xfrm>
                <a:off x="3002923" y="1201330"/>
                <a:ext cx="6186154" cy="758669"/>
              </a:xfrm>
              <a:prstGeom prst="rect">
                <a:avLst/>
              </a:prstGeom>
              <a:solidFill>
                <a:schemeClr val="bg1"/>
              </a:solidFill>
              <a:ln w="28575">
                <a:solidFill>
                  <a:schemeClr val="bg1">
                    <a:lumMod val="75000"/>
                  </a:schemeClr>
                </a:solidFill>
              </a:ln>
            </p:spPr>
            <p:txBody>
              <a:bodyPr wrap="square" anchor="ctr">
                <a:spAutoFit/>
              </a:bodyPr>
              <a:lstStyle/>
              <a:p>
                <a:pPr algn="ctr">
                  <a:lnSpc>
                    <a:spcPct val="107000"/>
                  </a:lnSpc>
                  <a:spcAft>
                    <a:spcPts val="800"/>
                  </a:spcAft>
                </a:pPr>
                <a:r>
                  <a:rPr lang="en-GB" sz="1600" b="1" dirty="0" smtClean="0">
                    <a:solidFill>
                      <a:schemeClr val="bg2">
                        <a:lumMod val="50000"/>
                      </a:schemeClr>
                    </a:solidFill>
                    <a:latin typeface="Segoe UI Semibold" panose="020B0702040204020203" pitchFamily="34" charset="0"/>
                    <a:ea typeface="Calibri" panose="020F0502020204030204" pitchFamily="34" charset="0"/>
                    <a:cs typeface="Segoe UI Semibold" panose="020B0702040204020203" pitchFamily="34" charset="0"/>
                  </a:rPr>
                  <a:t> </a:t>
                </a:r>
                <a14:m>
                  <m:oMath xmlns:m="http://schemas.openxmlformats.org/officeDocument/2006/math">
                    <m:sSubSup>
                      <m:sSubSupPr>
                        <m:ctrlPr>
                          <a:rPr lang="en-GB" sz="1600" b="1"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sSubSupPr>
                      <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𝛍</m:t>
                        </m:r>
                      </m:e>
                      <m:sub>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𝐁</m:t>
                        </m:r>
                      </m:sub>
                      <m:sup>
                        <m:r>
                          <a:rPr lang="es-ES" sz="1600" b="1" i="0" smtClean="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𝐌𝐞𝐝𝐢𝐨</m:t>
                        </m:r>
                      </m:sup>
                    </m:sSubSup>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𝟎</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𝟏𝟐𝟖𝟔</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 </m:t>
                    </m:r>
                    <m:func>
                      <m:funcPr>
                        <m:ctrlPr>
                          <a:rPr lang="en-GB" sz="1600" b="1"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funcPr>
                      <m:fNa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𝐥𝐧</m:t>
                        </m:r>
                      </m:fName>
                      <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 (</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𝟐</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𝟎𝟒𝟕</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 </m:t>
                        </m:r>
                        <m:func>
                          <m:funcPr>
                            <m:ctrlPr>
                              <a:rPr lang="en-GB" sz="1600" b="1"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funcPr>
                          <m:fNa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𝐥𝐧</m:t>
                            </m:r>
                          </m:fName>
                          <m:e>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𝐪</m:t>
                            </m:r>
                          </m:e>
                        </m:func>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𝟏</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𝟕𝟗𝟓𝟏</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e>
                    </m:func>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𝟎</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𝟓𝟒𝟕𝟏</m:t>
                    </m:r>
                  </m:oMath>
                </a14:m>
                <a:r>
                  <a:rPr lang="en-GB" sz="1600" b="1"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   r</a:t>
                </a:r>
                <a:r>
                  <a:rPr lang="en-GB" sz="1600" b="1" baseline="30000"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2 </a:t>
                </a:r>
                <a:r>
                  <a:rPr lang="en-GB" sz="1600" b="1"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&gt; 98%,</a:t>
                </a:r>
              </a:p>
              <a:p>
                <a:pPr algn="ctr">
                  <a:lnSpc>
                    <a:spcPct val="107000"/>
                  </a:lnSpc>
                  <a:spcAft>
                    <a:spcPts val="800"/>
                  </a:spcAft>
                </a:pPr>
                <a14:m>
                  <m:oMath xmlns:m="http://schemas.openxmlformats.org/officeDocument/2006/math">
                    <m:sSubSup>
                      <m:sSubSupPr>
                        <m:ctrlPr>
                          <a:rPr lang="en-GB" sz="1600" b="1"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sSubSupPr>
                      <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𝛍</m:t>
                        </m:r>
                      </m:e>
                      <m:sub>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𝐁</m:t>
                        </m:r>
                      </m:sub>
                      <m:sup>
                        <m:r>
                          <a:rPr lang="es-ES" sz="1600" b="1" i="0" smtClean="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𝐌𝐚𝐱</m:t>
                        </m:r>
                      </m:sup>
                    </m:sSubSup>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𝟎</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𝟎𝟓𝟕𝟔</m:t>
                    </m:r>
                    <m:func>
                      <m:funcPr>
                        <m:ctrlPr>
                          <a:rPr lang="en-GB" sz="1600" b="1"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funcPr>
                      <m:fNa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𝐥𝐧</m:t>
                        </m:r>
                      </m:fName>
                      <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 (</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𝟐</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𝟎𝟒𝟕</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 </m:t>
                        </m:r>
                        <m:func>
                          <m:funcPr>
                            <m:ctrlPr>
                              <a:rPr lang="en-GB" sz="1600" b="1"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funcPr>
                          <m:fNa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𝐥𝐧</m:t>
                            </m:r>
                          </m:fName>
                          <m:e>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𝐪</m:t>
                            </m:r>
                          </m:e>
                        </m:func>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𝟏</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𝟕𝟗𝟓𝟏</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e>
                    </m:func>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𝟎</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t>
                    </m:r>
                    <m:r>
                      <a:rPr lang="en-GB" sz="1600" b="1"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𝟕𝟒𝟏</m:t>
                    </m:r>
                  </m:oMath>
                </a14:m>
                <a:r>
                  <a:rPr lang="en-GB" sz="1600" b="1"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   r</a:t>
                </a:r>
                <a:r>
                  <a:rPr lang="en-GB" sz="1600" b="1" baseline="30000"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2 </a:t>
                </a:r>
                <a:r>
                  <a:rPr lang="en-GB" sz="1600" b="1" dirty="0">
                    <a:solidFill>
                      <a:schemeClr val="bg2">
                        <a:lumMod val="50000"/>
                      </a:schemeClr>
                    </a:solidFill>
                    <a:effectLst/>
                    <a:latin typeface="Segoe UI Semibold" panose="020B0702040204020203" pitchFamily="34" charset="0"/>
                    <a:ea typeface="Calibri" panose="020F0502020204030204" pitchFamily="34" charset="0"/>
                    <a:cs typeface="Segoe UI Semibold" panose="020B0702040204020203" pitchFamily="34" charset="0"/>
                  </a:rPr>
                  <a:t>&gt;90%,</a:t>
                </a:r>
              </a:p>
            </p:txBody>
          </p:sp>
        </mc:Choice>
        <mc:Fallback xmlns="">
          <p:sp>
            <p:nvSpPr>
              <p:cNvPr id="5" name="Rectángulo 4"/>
              <p:cNvSpPr>
                <a:spLocks noRot="1" noChangeAspect="1" noMove="1" noResize="1" noEditPoints="1" noAdjustHandles="1" noChangeArrowheads="1" noChangeShapeType="1" noTextEdit="1"/>
              </p:cNvSpPr>
              <p:nvPr/>
            </p:nvSpPr>
            <p:spPr>
              <a:xfrm>
                <a:off x="3002923" y="1201330"/>
                <a:ext cx="6186154" cy="758669"/>
              </a:xfrm>
              <a:prstGeom prst="rect">
                <a:avLst/>
              </a:prstGeom>
              <a:blipFill rotWithShape="0">
                <a:blip r:embed="rId4"/>
                <a:stretch>
                  <a:fillRect b="-3846"/>
                </a:stretch>
              </a:blipFill>
              <a:ln w="28575">
                <a:solidFill>
                  <a:schemeClr val="bg1">
                    <a:lumMod val="75000"/>
                  </a:schemeClr>
                </a:solidFill>
              </a:ln>
            </p:spPr>
            <p:txBody>
              <a:bodyPr/>
              <a:lstStyle/>
              <a:p>
                <a:r>
                  <a:rPr lang="en-GB">
                    <a:noFill/>
                  </a:rPr>
                  <a:t> </a:t>
                </a:r>
              </a:p>
            </p:txBody>
          </p:sp>
        </mc:Fallback>
      </mc:AlternateContent>
      <p:sp>
        <p:nvSpPr>
          <p:cNvPr id="6" name="Marcador de número de diapositiva 5"/>
          <p:cNvSpPr>
            <a:spLocks noGrp="1"/>
          </p:cNvSpPr>
          <p:nvPr>
            <p:ph type="sldNum" sz="quarter" idx="12"/>
          </p:nvPr>
        </p:nvSpPr>
        <p:spPr/>
        <p:txBody>
          <a:bodyPr/>
          <a:lstStyle/>
          <a:p>
            <a:fld id="{4947A44E-E405-4387-BB11-0B902EE3D3FB}" type="slidenum">
              <a:rPr lang="en-GB" smtClean="0"/>
              <a:t>59</a:t>
            </a:fld>
            <a:endParaRPr lang="en-GB" dirty="0"/>
          </a:p>
        </p:txBody>
      </p:sp>
      <p:sp>
        <p:nvSpPr>
          <p:cNvPr id="7" name="CuadroTexto 6"/>
          <p:cNvSpPr txBox="1"/>
          <p:nvPr/>
        </p:nvSpPr>
        <p:spPr>
          <a:xfrm>
            <a:off x="2896647" y="2140921"/>
            <a:ext cx="6754306" cy="400110"/>
          </a:xfrm>
          <a:prstGeom prst="rect">
            <a:avLst/>
          </a:prstGeom>
          <a:solidFill>
            <a:schemeClr val="bg1"/>
          </a:solidFill>
        </p:spPr>
        <p:txBody>
          <a:bodyPr wrap="square" rtlCol="0">
            <a:spAutoFit/>
          </a:bodyPr>
          <a:lstStyle/>
          <a:p>
            <a:pPr algn="ctr"/>
            <a:r>
              <a:rPr lang="es-ES" sz="2000" dirty="0" smtClean="0">
                <a:solidFill>
                  <a:srgbClr val="3A1158"/>
                </a:solidFill>
                <a:latin typeface="Segoe UI Semibold" panose="020B0702040204020203" pitchFamily="34" charset="0"/>
                <a:cs typeface="Segoe UI Semibold" panose="020B0702040204020203" pitchFamily="34" charset="0"/>
              </a:rPr>
              <a:t>Relación entre el caudal y el rendimiento de las bombas.</a:t>
            </a:r>
            <a:endParaRPr lang="en-GB" sz="2000" dirty="0">
              <a:solidFill>
                <a:srgbClr val="3A1158"/>
              </a:solidFill>
              <a:latin typeface="Segoe UI Semibold" panose="020B0702040204020203" pitchFamily="34" charset="0"/>
              <a:cs typeface="Segoe UI Semibold" panose="020B0702040204020203" pitchFamily="34" charset="0"/>
            </a:endParaRPr>
          </a:p>
        </p:txBody>
      </p:sp>
      <p:sp>
        <p:nvSpPr>
          <p:cNvPr id="9" name="CuadroTexto 8"/>
          <p:cNvSpPr txBox="1"/>
          <p:nvPr/>
        </p:nvSpPr>
        <p:spPr>
          <a:xfrm rot="16200000">
            <a:off x="356748" y="4421671"/>
            <a:ext cx="3695700" cy="369332"/>
          </a:xfrm>
          <a:prstGeom prst="rect">
            <a:avLst/>
          </a:prstGeom>
          <a:solidFill>
            <a:schemeClr val="bg1"/>
          </a:solid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Rendimiento de las bombas (%)</a:t>
            </a:r>
            <a:endParaRPr lang="en-GB" dirty="0">
              <a:solidFill>
                <a:srgbClr val="5C3A76"/>
              </a:solidFill>
              <a:latin typeface="Segoe UI" panose="020B0502040204020203" pitchFamily="34" charset="0"/>
              <a:cs typeface="Segoe UI" panose="020B0502040204020203" pitchFamily="34" charset="0"/>
            </a:endParaRPr>
          </a:p>
        </p:txBody>
      </p:sp>
      <p:sp>
        <p:nvSpPr>
          <p:cNvPr id="15" name="Rectángulo 14"/>
          <p:cNvSpPr/>
          <p:nvPr/>
        </p:nvSpPr>
        <p:spPr>
          <a:xfrm>
            <a:off x="4656667" y="6344122"/>
            <a:ext cx="2455333" cy="34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ángulo 15"/>
          <p:cNvSpPr/>
          <p:nvPr/>
        </p:nvSpPr>
        <p:spPr>
          <a:xfrm>
            <a:off x="7823200" y="4555538"/>
            <a:ext cx="1365877" cy="80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upo 9"/>
          <p:cNvGrpSpPr/>
          <p:nvPr/>
        </p:nvGrpSpPr>
        <p:grpSpPr>
          <a:xfrm>
            <a:off x="7791450" y="4586983"/>
            <a:ext cx="1638300" cy="736618"/>
            <a:chOff x="6254751" y="4230648"/>
            <a:chExt cx="1638300" cy="736618"/>
          </a:xfrm>
          <a:noFill/>
        </p:grpSpPr>
        <p:sp>
          <p:nvSpPr>
            <p:cNvPr id="11" name="CuadroTexto 10"/>
            <p:cNvSpPr txBox="1"/>
            <p:nvPr/>
          </p:nvSpPr>
          <p:spPr>
            <a:xfrm>
              <a:off x="6254751" y="4230648"/>
              <a:ext cx="1638300" cy="307777"/>
            </a:xfrm>
            <a:prstGeom prst="rect">
              <a:avLst/>
            </a:prstGeom>
            <a:noFill/>
          </p:spPr>
          <p:txBody>
            <a:bodyPr wrap="square" rtlCol="0">
              <a:spAutoFit/>
            </a:bodyPr>
            <a:lstStyle/>
            <a:p>
              <a:r>
                <a:rPr lang="es-ES" sz="1400" dirty="0" smtClean="0">
                  <a:solidFill>
                    <a:schemeClr val="tx1">
                      <a:lumMod val="75000"/>
                      <a:lumOff val="25000"/>
                    </a:schemeClr>
                  </a:solidFill>
                  <a:latin typeface="Segoe UI Light" panose="020B0502040204020203" pitchFamily="34" charset="0"/>
                  <a:cs typeface="Segoe UI Light" panose="020B0502040204020203" pitchFamily="34" charset="0"/>
                </a:rPr>
                <a:t>Valores Máximos</a:t>
              </a:r>
            </a:p>
          </p:txBody>
        </p:sp>
        <p:sp>
          <p:nvSpPr>
            <p:cNvPr id="14" name="Rectángulo 13"/>
            <p:cNvSpPr/>
            <p:nvPr/>
          </p:nvSpPr>
          <p:spPr>
            <a:xfrm>
              <a:off x="6286501" y="4659489"/>
              <a:ext cx="1314078" cy="307777"/>
            </a:xfrm>
            <a:prstGeom prst="rect">
              <a:avLst/>
            </a:prstGeom>
            <a:noFill/>
          </p:spPr>
          <p:txBody>
            <a:bodyPr wrap="none">
              <a:spAutoFit/>
            </a:bodyPr>
            <a:lstStyle/>
            <a:p>
              <a:r>
                <a:rPr lang="es-ES" sz="1400" dirty="0">
                  <a:solidFill>
                    <a:schemeClr val="tx1">
                      <a:lumMod val="75000"/>
                      <a:lumOff val="25000"/>
                    </a:schemeClr>
                  </a:solidFill>
                  <a:latin typeface="Segoe UI Light" panose="020B0502040204020203" pitchFamily="34" charset="0"/>
                  <a:cs typeface="Segoe UI Light" panose="020B0502040204020203" pitchFamily="34" charset="0"/>
                </a:rPr>
                <a:t>Valores </a:t>
              </a:r>
              <a:r>
                <a:rPr lang="es-ES" sz="1400" dirty="0" smtClean="0">
                  <a:solidFill>
                    <a:schemeClr val="tx1">
                      <a:lumMod val="75000"/>
                      <a:lumOff val="25000"/>
                    </a:schemeClr>
                  </a:solidFill>
                  <a:latin typeface="Segoe UI Light" panose="020B0502040204020203" pitchFamily="34" charset="0"/>
                  <a:cs typeface="Segoe UI Light" panose="020B0502040204020203" pitchFamily="34" charset="0"/>
                </a:rPr>
                <a:t>Medios</a:t>
              </a:r>
              <a:endParaRPr lang="es-ES" sz="14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grpSp>
      <p:sp>
        <p:nvSpPr>
          <p:cNvPr id="18" name="CuadroTexto 17"/>
          <p:cNvSpPr txBox="1"/>
          <p:nvPr/>
        </p:nvSpPr>
        <p:spPr>
          <a:xfrm>
            <a:off x="4288681" y="6352365"/>
            <a:ext cx="4110252" cy="369332"/>
          </a:xfrm>
          <a:prstGeom prst="rect">
            <a:avLst/>
          </a:prstGeom>
          <a:noFill/>
        </p:spPr>
        <p:txBody>
          <a:bodyPr wrap="square" rtlCol="0">
            <a:spAutoFit/>
          </a:bodyPr>
          <a:lstStyle/>
          <a:p>
            <a:pPr algn="ctr"/>
            <a:r>
              <a:rPr lang="es-ES" dirty="0" smtClean="0">
                <a:solidFill>
                  <a:srgbClr val="5C3A76"/>
                </a:solidFill>
                <a:latin typeface="Segoe UI" panose="020B0502040204020203" pitchFamily="34" charset="0"/>
                <a:cs typeface="Segoe UI" panose="020B0502040204020203" pitchFamily="34" charset="0"/>
              </a:rPr>
              <a:t>Caudal (l/s) Escala Logarítmica</a:t>
            </a:r>
            <a:endParaRPr lang="en-GB" dirty="0">
              <a:solidFill>
                <a:srgbClr val="5C3A7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890931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La Asamblea General adopta la Agenda 2030 para el Desarrollo ..."/>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131" b="18183"/>
          <a:stretch/>
        </p:blipFill>
        <p:spPr bwMode="auto">
          <a:xfrm>
            <a:off x="2480732" y="1448877"/>
            <a:ext cx="9349779" cy="532521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vert="horz" lIns="91440" tIns="45720" rIns="91440" bIns="45720" rtlCol="0" anchor="ctr">
            <a:normAutofit/>
          </a:bodyPr>
          <a:lstStyle/>
          <a:p>
            <a:r>
              <a:rPr lang="es-ES" sz="3600" dirty="0">
                <a:solidFill>
                  <a:srgbClr val="AA70DA"/>
                </a:solidFill>
              </a:rPr>
              <a:t>1. </a:t>
            </a:r>
            <a:r>
              <a:rPr lang="es-ES" sz="3600" dirty="0" smtClean="0">
                <a:solidFill>
                  <a:srgbClr val="AA70DA"/>
                </a:solidFill>
              </a:rPr>
              <a:t>Introducción. </a:t>
            </a:r>
            <a:r>
              <a:rPr lang="es-ES" sz="2400" dirty="0" smtClean="0">
                <a:solidFill>
                  <a:srgbClr val="AA70DA"/>
                </a:solidFill>
              </a:rPr>
              <a:t>Motivación</a:t>
            </a:r>
            <a:endParaRPr lang="en-GB" sz="2400" dirty="0">
              <a:solidFill>
                <a:srgbClr val="AA70DA"/>
              </a:solidFill>
            </a:endParaRPr>
          </a:p>
        </p:txBody>
      </p:sp>
      <p:cxnSp>
        <p:nvCxnSpPr>
          <p:cNvPr id="22" name="Conector recto 21"/>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323779" y="1571938"/>
            <a:ext cx="2316390" cy="2777683"/>
          </a:xfrm>
          <a:prstGeom prst="rect">
            <a:avLst/>
          </a:prstGeom>
        </p:spPr>
        <p:txBody>
          <a:bodyPr wrap="square">
            <a:spAutoFit/>
          </a:bodyPr>
          <a:lstStyle/>
          <a:p>
            <a:pPr algn="ctr"/>
            <a:r>
              <a:rPr lang="es-ES" sz="1600" dirty="0">
                <a:solidFill>
                  <a:srgbClr val="852383"/>
                </a:solidFill>
                <a:latin typeface="+mj-lt"/>
              </a:rPr>
              <a:t>Objetivos de Desarrollo Sostenible de la  Agenda 2030</a:t>
            </a:r>
          </a:p>
          <a:p>
            <a:endParaRPr lang="es-ES" sz="800" dirty="0">
              <a:solidFill>
                <a:srgbClr val="852383"/>
              </a:solidFill>
              <a:latin typeface="+mj-lt"/>
            </a:endParaRPr>
          </a:p>
          <a:p>
            <a:pPr algn="ctr"/>
            <a:r>
              <a:rPr lang="es-ES" dirty="0" smtClean="0">
                <a:solidFill>
                  <a:srgbClr val="852383"/>
                </a:solidFill>
                <a:latin typeface="Segoe UI Semibold" panose="020B0702040204020203" pitchFamily="34" charset="0"/>
                <a:cs typeface="Segoe UI Semibold" panose="020B0702040204020203" pitchFamily="34" charset="0"/>
              </a:rPr>
              <a:t>Objetivos</a:t>
            </a:r>
            <a:r>
              <a:rPr lang="es-ES" dirty="0" smtClean="0">
                <a:solidFill>
                  <a:srgbClr val="852383"/>
                </a:solidFill>
                <a:latin typeface="+mj-lt"/>
              </a:rPr>
              <a:t>:</a:t>
            </a:r>
          </a:p>
          <a:p>
            <a:endParaRPr lang="es-ES" sz="700" dirty="0" smtClean="0">
              <a:solidFill>
                <a:srgbClr val="852383"/>
              </a:solidFill>
              <a:latin typeface="+mj-lt"/>
            </a:endParaRPr>
          </a:p>
          <a:p>
            <a:r>
              <a:rPr lang="es-ES" sz="2000" dirty="0" smtClean="0">
                <a:solidFill>
                  <a:schemeClr val="accent2">
                    <a:lumMod val="75000"/>
                  </a:schemeClr>
                </a:solidFill>
                <a:latin typeface="Segoe UI Semibold" panose="020B0702040204020203" pitchFamily="34" charset="0"/>
                <a:cs typeface="Segoe UI Semibold" panose="020B0702040204020203" pitchFamily="34" charset="0"/>
              </a:rPr>
              <a:t>6. </a:t>
            </a:r>
            <a:r>
              <a:rPr lang="es-ES" sz="1600" dirty="0" smtClean="0">
                <a:solidFill>
                  <a:srgbClr val="852383"/>
                </a:solidFill>
                <a:latin typeface="+mj-lt"/>
              </a:rPr>
              <a:t>Agua y Saneamiento</a:t>
            </a:r>
          </a:p>
          <a:p>
            <a:endParaRPr lang="es-ES" sz="1100" dirty="0" smtClean="0">
              <a:solidFill>
                <a:srgbClr val="852383"/>
              </a:solidFill>
              <a:latin typeface="+mj-lt"/>
            </a:endParaRPr>
          </a:p>
          <a:p>
            <a:r>
              <a:rPr lang="es-ES" sz="2000" dirty="0" smtClean="0">
                <a:solidFill>
                  <a:schemeClr val="accent2">
                    <a:lumMod val="75000"/>
                  </a:schemeClr>
                </a:solidFill>
                <a:latin typeface="Segoe UI Semibold" panose="020B0702040204020203" pitchFamily="34" charset="0"/>
                <a:cs typeface="Segoe UI Semibold" panose="020B0702040204020203" pitchFamily="34" charset="0"/>
              </a:rPr>
              <a:t>7. </a:t>
            </a:r>
            <a:r>
              <a:rPr lang="es-ES" sz="1600" dirty="0" smtClean="0">
                <a:solidFill>
                  <a:srgbClr val="852383"/>
                </a:solidFill>
                <a:latin typeface="+mj-lt"/>
              </a:rPr>
              <a:t>Energía asequible y no contaminante</a:t>
            </a:r>
          </a:p>
          <a:p>
            <a:endParaRPr lang="es-ES" sz="1050" dirty="0" smtClean="0">
              <a:solidFill>
                <a:srgbClr val="852383"/>
              </a:solidFill>
              <a:latin typeface="+mj-lt"/>
            </a:endParaRPr>
          </a:p>
        </p:txBody>
      </p:sp>
      <p:sp>
        <p:nvSpPr>
          <p:cNvPr id="4" name="Rectángulo 3"/>
          <p:cNvSpPr/>
          <p:nvPr/>
        </p:nvSpPr>
        <p:spPr>
          <a:xfrm>
            <a:off x="2799606" y="3876541"/>
            <a:ext cx="1378039" cy="1378039"/>
          </a:xfrm>
          <a:prstGeom prst="rect">
            <a:avLst/>
          </a:prstGeom>
          <a:no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ángulo 14"/>
          <p:cNvSpPr/>
          <p:nvPr/>
        </p:nvSpPr>
        <p:spPr>
          <a:xfrm>
            <a:off x="10116148" y="2408465"/>
            <a:ext cx="1378039" cy="1378039"/>
          </a:xfrm>
          <a:prstGeom prst="rect">
            <a:avLst/>
          </a:prstGeom>
          <a:no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número de diapositiva 2"/>
          <p:cNvSpPr>
            <a:spLocks noGrp="1"/>
          </p:cNvSpPr>
          <p:nvPr>
            <p:ph type="sldNum" sz="quarter" idx="12"/>
          </p:nvPr>
        </p:nvSpPr>
        <p:spPr/>
        <p:txBody>
          <a:bodyPr/>
          <a:lstStyle/>
          <a:p>
            <a:fld id="{4947A44E-E405-4387-BB11-0B902EE3D3FB}" type="slidenum">
              <a:rPr lang="en-GB" smtClean="0"/>
              <a:t>6</a:t>
            </a:fld>
            <a:endParaRPr lang="en-GB" dirty="0"/>
          </a:p>
        </p:txBody>
      </p:sp>
    </p:spTree>
    <p:extLst>
      <p:ext uri="{BB962C8B-B14F-4D97-AF65-F5344CB8AC3E}">
        <p14:creationId xmlns:p14="http://schemas.microsoft.com/office/powerpoint/2010/main" val="9728541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grpSp>
        <p:nvGrpSpPr>
          <p:cNvPr id="4" name="Grupo 3"/>
          <p:cNvGrpSpPr/>
          <p:nvPr/>
        </p:nvGrpSpPr>
        <p:grpSpPr>
          <a:xfrm>
            <a:off x="0" y="2394857"/>
            <a:ext cx="12192000" cy="1030514"/>
            <a:chOff x="0" y="2394857"/>
            <a:chExt cx="12192000" cy="1030514"/>
          </a:xfrm>
        </p:grpSpPr>
        <p:sp>
          <p:nvSpPr>
            <p:cNvPr id="2" name="Rectángulo 1"/>
            <p:cNvSpPr/>
            <p:nvPr/>
          </p:nvSpPr>
          <p:spPr>
            <a:xfrm>
              <a:off x="0" y="2394857"/>
              <a:ext cx="12192000" cy="103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0" y="2510971"/>
              <a:ext cx="12192000" cy="707886"/>
            </a:xfrm>
            <a:prstGeom prst="rect">
              <a:avLst/>
            </a:prstGeom>
            <a:noFill/>
          </p:spPr>
          <p:txBody>
            <a:bodyPr wrap="square" rtlCol="0">
              <a:spAutoFit/>
            </a:bodyPr>
            <a:lstStyle/>
            <a:p>
              <a:pPr algn="ctr"/>
              <a:r>
                <a:rPr lang="es-ES" sz="4000" dirty="0" smtClean="0">
                  <a:solidFill>
                    <a:schemeClr val="accent2">
                      <a:lumMod val="75000"/>
                    </a:schemeClr>
                  </a:solidFill>
                  <a:latin typeface="Segoe UI Light" panose="020B0502040204020203" pitchFamily="34" charset="0"/>
                  <a:cs typeface="Segoe UI Light" panose="020B0502040204020203" pitchFamily="34" charset="0"/>
                </a:rPr>
                <a:t>¿Qué método es </a:t>
              </a:r>
              <a:r>
                <a:rPr lang="es-ES" sz="4000" dirty="0">
                  <a:solidFill>
                    <a:schemeClr val="accent2">
                      <a:lumMod val="75000"/>
                    </a:schemeClr>
                  </a:solidFill>
                  <a:latin typeface="Segoe UI Light" panose="020B0502040204020203" pitchFamily="34" charset="0"/>
                  <a:cs typeface="Segoe UI Light" panose="020B0502040204020203" pitchFamily="34" charset="0"/>
                </a:rPr>
                <a:t>adecuado para el uso profesional</a:t>
              </a:r>
              <a:r>
                <a:rPr lang="es-ES" sz="4000" dirty="0" smtClean="0">
                  <a:solidFill>
                    <a:schemeClr val="accent2">
                      <a:lumMod val="75000"/>
                    </a:schemeClr>
                  </a:solidFill>
                  <a:latin typeface="Segoe UI Light" panose="020B0502040204020203" pitchFamily="34" charset="0"/>
                  <a:cs typeface="Segoe UI Light" panose="020B0502040204020203" pitchFamily="34" charset="0"/>
                </a:rPr>
                <a:t>?</a:t>
              </a:r>
              <a:endParaRPr lang="es-ES" sz="4000" dirty="0">
                <a:solidFill>
                  <a:schemeClr val="accent2">
                    <a:lumMod val="75000"/>
                  </a:schemeClr>
                </a:solidFill>
                <a:latin typeface="Segoe UI Light" panose="020B0502040204020203" pitchFamily="34" charset="0"/>
                <a:cs typeface="Segoe UI Light" panose="020B0502040204020203" pitchFamily="34" charset="0"/>
              </a:endParaRPr>
            </a:p>
          </p:txBody>
        </p:sp>
      </p:grpSp>
      <p:sp>
        <p:nvSpPr>
          <p:cNvPr id="3" name="Marcador de número de diapositiva 2"/>
          <p:cNvSpPr>
            <a:spLocks noGrp="1"/>
          </p:cNvSpPr>
          <p:nvPr>
            <p:ph type="sldNum" sz="quarter" idx="12"/>
          </p:nvPr>
        </p:nvSpPr>
        <p:spPr/>
        <p:txBody>
          <a:bodyPr/>
          <a:lstStyle/>
          <a:p>
            <a:fld id="{4947A44E-E405-4387-BB11-0B902EE3D3FB}" type="slidenum">
              <a:rPr lang="en-GB" smtClean="0"/>
              <a:t>60</a:t>
            </a:fld>
            <a:endParaRPr lang="en-GB" dirty="0"/>
          </a:p>
        </p:txBody>
      </p:sp>
    </p:spTree>
    <p:extLst>
      <p:ext uri="{BB962C8B-B14F-4D97-AF65-F5344CB8AC3E}">
        <p14:creationId xmlns:p14="http://schemas.microsoft.com/office/powerpoint/2010/main" val="196821500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Procedimiento propuesto</a:t>
            </a:r>
            <a:endParaRPr lang="en-GB" sz="2000" dirty="0">
              <a:solidFill>
                <a:srgbClr val="AA70DA"/>
              </a:solidFill>
            </a:endParaRPr>
          </a:p>
        </p:txBody>
      </p:sp>
      <p:sp>
        <p:nvSpPr>
          <p:cNvPr id="13" name="Rectángulo 12"/>
          <p:cNvSpPr/>
          <p:nvPr/>
        </p:nvSpPr>
        <p:spPr>
          <a:xfrm>
            <a:off x="2495524" y="1134934"/>
            <a:ext cx="7950800" cy="5567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 name="Rectángulo 13"/>
          <p:cNvSpPr/>
          <p:nvPr/>
        </p:nvSpPr>
        <p:spPr>
          <a:xfrm>
            <a:off x="5818350" y="1595100"/>
            <a:ext cx="1308121"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GC: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Gradiente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de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cambio</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5" name="Rectángulo 14"/>
          <p:cNvSpPr/>
          <p:nvPr/>
        </p:nvSpPr>
        <p:spPr>
          <a:xfrm>
            <a:off x="9186043" y="4114622"/>
            <a:ext cx="12637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q: Caudal</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grpSp>
        <p:nvGrpSpPr>
          <p:cNvPr id="26" name="Grupo 25"/>
          <p:cNvGrpSpPr/>
          <p:nvPr/>
        </p:nvGrpSpPr>
        <p:grpSpPr>
          <a:xfrm>
            <a:off x="4129269" y="1653319"/>
            <a:ext cx="5099495" cy="4500128"/>
            <a:chOff x="5707381" y="1476175"/>
            <a:chExt cx="3638353" cy="3210721"/>
          </a:xfrm>
        </p:grpSpPr>
        <p:cxnSp>
          <p:nvCxnSpPr>
            <p:cNvPr id="63" name="Conector recto 62"/>
            <p:cNvCxnSpPr/>
            <p:nvPr/>
          </p:nvCxnSpPr>
          <p:spPr>
            <a:xfrm>
              <a:off x="6924668" y="1476175"/>
              <a:ext cx="0" cy="3210721"/>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flipV="1">
              <a:off x="5707381" y="3417537"/>
              <a:ext cx="3638353" cy="0"/>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Rectángulo 28"/>
          <p:cNvSpPr/>
          <p:nvPr/>
        </p:nvSpPr>
        <p:spPr>
          <a:xfrm>
            <a:off x="5279477" y="1100641"/>
            <a:ext cx="2608604"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rgbClr val="CC00FF"/>
                </a:solidFill>
                <a:latin typeface="Segoe UI Semibold" panose="020B0702040204020203" pitchFamily="34" charset="0"/>
                <a:cs typeface="Segoe UI Semibold" panose="020B0702040204020203" pitchFamily="34" charset="0"/>
              </a:rPr>
              <a:t>Metodología</a:t>
            </a:r>
            <a:r>
              <a:rPr lang="en-US" sz="1400" b="1" dirty="0" smtClean="0">
                <a:solidFill>
                  <a:srgbClr val="CC00FF"/>
                </a:solidFill>
                <a:latin typeface="Segoe UI Semibold" panose="020B0702040204020203" pitchFamily="34" charset="0"/>
                <a:cs typeface="Segoe UI Semibold" panose="020B0702040204020203" pitchFamily="34" charset="0"/>
              </a:rPr>
              <a:t> de </a:t>
            </a:r>
            <a:r>
              <a:rPr lang="en-US" sz="1400" b="1" dirty="0" err="1" smtClean="0">
                <a:solidFill>
                  <a:srgbClr val="CC00FF"/>
                </a:solidFill>
                <a:latin typeface="Segoe UI Semibold" panose="020B0702040204020203" pitchFamily="34" charset="0"/>
                <a:cs typeface="Segoe UI Semibold" panose="020B0702040204020203" pitchFamily="34" charset="0"/>
              </a:rPr>
              <a:t>diseño</a:t>
            </a:r>
            <a:r>
              <a:rPr lang="en-US" sz="1400" b="1" dirty="0" smtClean="0">
                <a:solidFill>
                  <a:srgbClr val="CC00FF"/>
                </a:solidFill>
                <a:latin typeface="Segoe UI Semibold" panose="020B0702040204020203" pitchFamily="34" charset="0"/>
                <a:cs typeface="Segoe UI Semibold" panose="020B0702040204020203" pitchFamily="34" charset="0"/>
              </a:rPr>
              <a:t> </a:t>
            </a:r>
            <a:endParaRPr lang="en-US" sz="1400" dirty="0">
              <a:solidFill>
                <a:srgbClr val="CC00FF"/>
              </a:solidFill>
              <a:latin typeface="Segoe UI Semibold" panose="020B0702040204020203" pitchFamily="34" charset="0"/>
              <a:cs typeface="Segoe UI Semibold" panose="020B0702040204020203" pitchFamily="34" charset="0"/>
            </a:endParaRPr>
          </a:p>
        </p:txBody>
      </p:sp>
      <p:cxnSp>
        <p:nvCxnSpPr>
          <p:cNvPr id="40" name="Conector recto 39"/>
          <p:cNvCxnSpPr/>
          <p:nvPr/>
        </p:nvCxnSpPr>
        <p:spPr>
          <a:xfrm>
            <a:off x="2758881" y="1527618"/>
            <a:ext cx="7387203" cy="0"/>
          </a:xfrm>
          <a:prstGeom prst="line">
            <a:avLst/>
          </a:prstGeom>
          <a:ln w="19050">
            <a:solidFill>
              <a:srgbClr val="8B00AC"/>
            </a:solidFill>
          </a:ln>
        </p:spPr>
        <p:style>
          <a:lnRef idx="1">
            <a:schemeClr val="accent1"/>
          </a:lnRef>
          <a:fillRef idx="0">
            <a:schemeClr val="accent1"/>
          </a:fillRef>
          <a:effectRef idx="0">
            <a:schemeClr val="accent1"/>
          </a:effectRef>
          <a:fontRef idx="minor">
            <a:schemeClr val="tx1"/>
          </a:fontRef>
        </p:style>
      </p:cxnSp>
      <p:sp>
        <p:nvSpPr>
          <p:cNvPr id="69" name="Marcador de número de diapositiva 68"/>
          <p:cNvSpPr>
            <a:spLocks noGrp="1"/>
          </p:cNvSpPr>
          <p:nvPr>
            <p:ph type="sldNum" sz="quarter" idx="12"/>
          </p:nvPr>
        </p:nvSpPr>
        <p:spPr/>
        <p:txBody>
          <a:bodyPr/>
          <a:lstStyle/>
          <a:p>
            <a:fld id="{4947A44E-E405-4387-BB11-0B902EE3D3FB}" type="slidenum">
              <a:rPr lang="en-GB" smtClean="0"/>
              <a:t>61</a:t>
            </a:fld>
            <a:endParaRPr lang="en-GB" dirty="0"/>
          </a:p>
        </p:txBody>
      </p:sp>
      <p:grpSp>
        <p:nvGrpSpPr>
          <p:cNvPr id="31" name="Grupo 30"/>
          <p:cNvGrpSpPr/>
          <p:nvPr/>
        </p:nvGrpSpPr>
        <p:grpSpPr>
          <a:xfrm>
            <a:off x="9104101" y="4630026"/>
            <a:ext cx="1319855" cy="728047"/>
            <a:chOff x="9256791" y="3599976"/>
            <a:chExt cx="941681" cy="519442"/>
          </a:xfrm>
        </p:grpSpPr>
        <p:sp>
          <p:nvSpPr>
            <p:cNvPr id="32" name="Elipse 31"/>
            <p:cNvSpPr/>
            <p:nvPr/>
          </p:nvSpPr>
          <p:spPr>
            <a:xfrm>
              <a:off x="9256791" y="3664112"/>
              <a:ext cx="90000" cy="90000"/>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Elipse 32"/>
            <p:cNvSpPr/>
            <p:nvPr/>
          </p:nvSpPr>
          <p:spPr>
            <a:xfrm>
              <a:off x="9256791" y="3798082"/>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ángulo 33"/>
            <p:cNvSpPr/>
            <p:nvPr/>
          </p:nvSpPr>
          <p:spPr>
            <a:xfrm>
              <a:off x="9342557" y="3599976"/>
              <a:ext cx="855915" cy="51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lumMod val="50000"/>
                    </a:schemeClr>
                  </a:solidFill>
                  <a:latin typeface="Segoe UI Light" panose="020B0502040204020203" pitchFamily="34" charset="0"/>
                  <a:cs typeface="Segoe UI Light" panose="020B0502040204020203" pitchFamily="34" charset="0"/>
                </a:rPr>
                <a:t>Punto </a:t>
              </a:r>
              <a:r>
                <a:rPr lang="en-US" sz="1200" dirty="0" err="1" smtClean="0">
                  <a:solidFill>
                    <a:schemeClr val="tx2">
                      <a:lumMod val="50000"/>
                    </a:schemeClr>
                  </a:solidFill>
                  <a:latin typeface="Segoe UI Light" panose="020B0502040204020203" pitchFamily="34" charset="0"/>
                  <a:cs typeface="Segoe UI Light" panose="020B0502040204020203" pitchFamily="34" charset="0"/>
                </a:rPr>
                <a:t>inicial</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err="1" smtClean="0">
                  <a:solidFill>
                    <a:schemeClr val="tx2">
                      <a:lumMod val="50000"/>
                    </a:schemeClr>
                  </a:solidFill>
                  <a:latin typeface="Segoe UI Light" panose="020B0502040204020203" pitchFamily="34" charset="0"/>
                  <a:cs typeface="Segoe UI Light" panose="020B0502040204020203" pitchFamily="34" charset="0"/>
                </a:rPr>
                <a:t>Solución</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smtClean="0">
                  <a:solidFill>
                    <a:schemeClr val="tx2">
                      <a:lumMod val="50000"/>
                    </a:schemeClr>
                  </a:solidFill>
                  <a:latin typeface="Segoe UI Light" panose="020B0502040204020203" pitchFamily="34" charset="0"/>
                  <a:cs typeface="Segoe UI Light" panose="020B0502040204020203" pitchFamily="34" charset="0"/>
                </a:rPr>
                <a:t>CG para qd</a:t>
              </a:r>
              <a:endParaRPr lang="en-GB" sz="1200" dirty="0">
                <a:solidFill>
                  <a:schemeClr val="tx2">
                    <a:lumMod val="50000"/>
                  </a:schemeClr>
                </a:solidFill>
              </a:endParaRPr>
            </a:p>
          </p:txBody>
        </p:sp>
        <p:sp>
          <p:nvSpPr>
            <p:cNvPr id="35" name="Elipse 34"/>
            <p:cNvSpPr/>
            <p:nvPr/>
          </p:nvSpPr>
          <p:spPr>
            <a:xfrm>
              <a:off x="9282067" y="3968529"/>
              <a:ext cx="46800" cy="46800"/>
            </a:xfrm>
            <a:prstGeom prst="ellipse">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 name="Rectángulo 36"/>
          <p:cNvSpPr/>
          <p:nvPr/>
        </p:nvSpPr>
        <p:spPr>
          <a:xfrm>
            <a:off x="2565956" y="4057513"/>
            <a:ext cx="1639065"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ca</a:t>
            </a:r>
            <a:r>
              <a:rPr lang="es-E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 Coste anual por metro</a:t>
            </a:r>
            <a:endParaRPr lang="es-E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38" name="Rectángulo 37"/>
          <p:cNvSpPr/>
          <p:nvPr/>
        </p:nvSpPr>
        <p:spPr>
          <a:xfrm>
            <a:off x="5260676" y="6112227"/>
            <a:ext cx="119180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Rend. de la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bomba</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µ</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B</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39" name="Rectángulo 38"/>
          <p:cNvSpPr/>
          <p:nvPr/>
        </p:nvSpPr>
        <p:spPr>
          <a:xfrm>
            <a:off x="4161268" y="1589600"/>
            <a:ext cx="17133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C</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Coste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acumulado</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por</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metro</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99630641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Procedimiento propuesto</a:t>
            </a:r>
            <a:endParaRPr lang="en-GB" sz="2000" dirty="0">
              <a:solidFill>
                <a:srgbClr val="AA70DA"/>
              </a:solidFill>
            </a:endParaRPr>
          </a:p>
        </p:txBody>
      </p:sp>
      <p:sp>
        <p:nvSpPr>
          <p:cNvPr id="13" name="Rectángulo 12"/>
          <p:cNvSpPr/>
          <p:nvPr/>
        </p:nvSpPr>
        <p:spPr>
          <a:xfrm>
            <a:off x="2495524" y="1134934"/>
            <a:ext cx="7950800" cy="5567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 name="Rectángulo 13"/>
          <p:cNvSpPr/>
          <p:nvPr/>
        </p:nvSpPr>
        <p:spPr>
          <a:xfrm>
            <a:off x="5818350" y="1595100"/>
            <a:ext cx="1308121"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GC: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Gradiente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de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cambio</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5" name="Rectángulo 14"/>
          <p:cNvSpPr/>
          <p:nvPr/>
        </p:nvSpPr>
        <p:spPr>
          <a:xfrm>
            <a:off x="9186043" y="4114622"/>
            <a:ext cx="12637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q: Caudal</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1" name="Rectángulo 20"/>
          <p:cNvSpPr/>
          <p:nvPr/>
        </p:nvSpPr>
        <p:spPr>
          <a:xfrm>
            <a:off x="7045032" y="4345138"/>
            <a:ext cx="2151126" cy="656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CC00FF"/>
                </a:solidFill>
                <a:latin typeface="Segoe UI Semibold" panose="020B0702040204020203" pitchFamily="34" charset="0"/>
                <a:cs typeface="Segoe UI Semibold" panose="020B0702040204020203" pitchFamily="34" charset="0"/>
              </a:rPr>
              <a:t>Paso 1: </a:t>
            </a:r>
            <a:r>
              <a:rPr lang="en-US" sz="1200" b="1" dirty="0">
                <a:solidFill>
                  <a:srgbClr val="CC00FF"/>
                </a:solidFill>
                <a:latin typeface="Segoe UI Semibold" panose="020B0702040204020203" pitchFamily="34" charset="0"/>
                <a:cs typeface="Segoe UI Semibold" panose="020B0702040204020203" pitchFamily="34" charset="0"/>
              </a:rPr>
              <a:t>q</a:t>
            </a:r>
            <a:r>
              <a:rPr lang="en-US" sz="1200" b="1" baseline="-25000" dirty="0">
                <a:solidFill>
                  <a:srgbClr val="CC00FF"/>
                </a:solidFill>
                <a:latin typeface="Segoe UI Semibold" panose="020B0702040204020203" pitchFamily="34" charset="0"/>
                <a:cs typeface="Segoe UI Semibold" panose="020B0702040204020203" pitchFamily="34" charset="0"/>
              </a:rPr>
              <a:t>d</a:t>
            </a:r>
            <a:r>
              <a:rPr lang="en-US" sz="1200" b="1" dirty="0">
                <a:solidFill>
                  <a:srgbClr val="CC00FF"/>
                </a:solidFill>
                <a:latin typeface="Segoe UI Semibold" panose="020B0702040204020203" pitchFamily="34" charset="0"/>
                <a:cs typeface="Segoe UI Semibold" panose="020B0702040204020203" pitchFamily="34" charset="0"/>
              </a:rPr>
              <a:t> </a:t>
            </a:r>
          </a:p>
          <a:p>
            <a:r>
              <a:rPr lang="en-US" sz="1200" dirty="0" smtClean="0">
                <a:solidFill>
                  <a:schemeClr val="bg2">
                    <a:lumMod val="25000"/>
                  </a:schemeClr>
                </a:solidFill>
                <a:latin typeface="Segoe UI Light" panose="020B0502040204020203" pitchFamily="34" charset="0"/>
                <a:cs typeface="Segoe UI Light" panose="020B0502040204020203" pitchFamily="34" charset="0"/>
              </a:rPr>
              <a:t>Caudal de </a:t>
            </a:r>
            <a:r>
              <a:rPr lang="en-US" sz="1200" dirty="0" err="1" smtClean="0">
                <a:solidFill>
                  <a:schemeClr val="bg2">
                    <a:lumMod val="25000"/>
                  </a:schemeClr>
                </a:solidFill>
                <a:latin typeface="Segoe UI Light" panose="020B0502040204020203" pitchFamily="34" charset="0"/>
                <a:cs typeface="Segoe UI Light" panose="020B0502040204020203" pitchFamily="34" charset="0"/>
              </a:rPr>
              <a:t>diseño</a:t>
            </a:r>
            <a:r>
              <a:rPr lang="en-US" sz="1200" dirty="0" smtClean="0">
                <a:solidFill>
                  <a:schemeClr val="bg2">
                    <a:lumMod val="25000"/>
                  </a:schemeClr>
                </a:solidFill>
                <a:latin typeface="Segoe UI Light" panose="020B0502040204020203" pitchFamily="34" charset="0"/>
                <a:cs typeface="Segoe UI Light" panose="020B0502040204020203" pitchFamily="34" charset="0"/>
              </a:rPr>
              <a:t> </a:t>
            </a:r>
            <a:r>
              <a:rPr lang="en-US" sz="1200" dirty="0" smtClean="0">
                <a:solidFill>
                  <a:schemeClr val="bg2">
                    <a:lumMod val="25000"/>
                  </a:schemeClr>
                </a:solidFill>
              </a:rPr>
              <a:t>q</a:t>
            </a:r>
            <a:r>
              <a:rPr lang="en-US" sz="1200" baseline="-25000" dirty="0">
                <a:solidFill>
                  <a:schemeClr val="bg2">
                    <a:lumMod val="25000"/>
                  </a:schemeClr>
                </a:solidFill>
              </a:rPr>
              <a:t>d</a:t>
            </a:r>
            <a:endParaRPr lang="en-GB" sz="1200" dirty="0">
              <a:solidFill>
                <a:schemeClr val="bg2">
                  <a:lumMod val="25000"/>
                </a:schemeClr>
              </a:solidFill>
            </a:endParaRPr>
          </a:p>
        </p:txBody>
      </p:sp>
      <p:grpSp>
        <p:nvGrpSpPr>
          <p:cNvPr id="26" name="Grupo 25"/>
          <p:cNvGrpSpPr/>
          <p:nvPr/>
        </p:nvGrpSpPr>
        <p:grpSpPr>
          <a:xfrm>
            <a:off x="4129269" y="1653319"/>
            <a:ext cx="5099495" cy="4500128"/>
            <a:chOff x="5707381" y="1476175"/>
            <a:chExt cx="3638353" cy="3210721"/>
          </a:xfrm>
        </p:grpSpPr>
        <p:cxnSp>
          <p:nvCxnSpPr>
            <p:cNvPr id="63" name="Conector recto 62"/>
            <p:cNvCxnSpPr/>
            <p:nvPr/>
          </p:nvCxnSpPr>
          <p:spPr>
            <a:xfrm>
              <a:off x="6924668" y="1476175"/>
              <a:ext cx="0" cy="3210721"/>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flipV="1">
              <a:off x="5707381" y="3417537"/>
              <a:ext cx="3638353" cy="0"/>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Rectángulo 28"/>
          <p:cNvSpPr/>
          <p:nvPr/>
        </p:nvSpPr>
        <p:spPr>
          <a:xfrm>
            <a:off x="5279477" y="1100641"/>
            <a:ext cx="2608604"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rgbClr val="CC00FF"/>
                </a:solidFill>
                <a:latin typeface="Segoe UI Semibold" panose="020B0702040204020203" pitchFamily="34" charset="0"/>
                <a:cs typeface="Segoe UI Semibold" panose="020B0702040204020203" pitchFamily="34" charset="0"/>
              </a:rPr>
              <a:t>Metodología</a:t>
            </a:r>
            <a:r>
              <a:rPr lang="en-US" sz="1400" b="1" dirty="0" smtClean="0">
                <a:solidFill>
                  <a:srgbClr val="CC00FF"/>
                </a:solidFill>
                <a:latin typeface="Segoe UI Semibold" panose="020B0702040204020203" pitchFamily="34" charset="0"/>
                <a:cs typeface="Segoe UI Semibold" panose="020B0702040204020203" pitchFamily="34" charset="0"/>
              </a:rPr>
              <a:t> de </a:t>
            </a:r>
            <a:r>
              <a:rPr lang="en-US" sz="1400" b="1" dirty="0" err="1" smtClean="0">
                <a:solidFill>
                  <a:srgbClr val="CC00FF"/>
                </a:solidFill>
                <a:latin typeface="Segoe UI Semibold" panose="020B0702040204020203" pitchFamily="34" charset="0"/>
                <a:cs typeface="Segoe UI Semibold" panose="020B0702040204020203" pitchFamily="34" charset="0"/>
              </a:rPr>
              <a:t>diseño</a:t>
            </a:r>
            <a:r>
              <a:rPr lang="en-US" sz="1400" b="1" dirty="0" smtClean="0">
                <a:solidFill>
                  <a:srgbClr val="CC00FF"/>
                </a:solidFill>
                <a:latin typeface="Segoe UI Semibold" panose="020B0702040204020203" pitchFamily="34" charset="0"/>
                <a:cs typeface="Segoe UI Semibold" panose="020B0702040204020203" pitchFamily="34" charset="0"/>
              </a:rPr>
              <a:t> </a:t>
            </a:r>
            <a:endParaRPr lang="en-US" sz="1400" dirty="0">
              <a:solidFill>
                <a:srgbClr val="CC00FF"/>
              </a:solidFill>
              <a:latin typeface="Segoe UI Semibold" panose="020B0702040204020203" pitchFamily="34" charset="0"/>
              <a:cs typeface="Segoe UI Semibold" panose="020B0702040204020203" pitchFamily="34" charset="0"/>
            </a:endParaRPr>
          </a:p>
        </p:txBody>
      </p:sp>
      <p:sp>
        <p:nvSpPr>
          <p:cNvPr id="30" name="Elipse 29"/>
          <p:cNvSpPr/>
          <p:nvPr/>
        </p:nvSpPr>
        <p:spPr>
          <a:xfrm>
            <a:off x="6950933" y="4313786"/>
            <a:ext cx="126143" cy="126143"/>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0" name="Conector recto 39"/>
          <p:cNvCxnSpPr/>
          <p:nvPr/>
        </p:nvCxnSpPr>
        <p:spPr>
          <a:xfrm>
            <a:off x="2758881" y="1527618"/>
            <a:ext cx="7387203" cy="0"/>
          </a:xfrm>
          <a:prstGeom prst="line">
            <a:avLst/>
          </a:prstGeom>
          <a:ln w="19050">
            <a:solidFill>
              <a:srgbClr val="8B00AC"/>
            </a:solidFill>
          </a:ln>
        </p:spPr>
        <p:style>
          <a:lnRef idx="1">
            <a:schemeClr val="accent1"/>
          </a:lnRef>
          <a:fillRef idx="0">
            <a:schemeClr val="accent1"/>
          </a:fillRef>
          <a:effectRef idx="0">
            <a:schemeClr val="accent1"/>
          </a:effectRef>
          <a:fontRef idx="minor">
            <a:schemeClr val="tx1"/>
          </a:fontRef>
        </p:style>
      </p:cxnSp>
      <p:sp>
        <p:nvSpPr>
          <p:cNvPr id="69" name="Marcador de número de diapositiva 68"/>
          <p:cNvSpPr>
            <a:spLocks noGrp="1"/>
          </p:cNvSpPr>
          <p:nvPr>
            <p:ph type="sldNum" sz="quarter" idx="12"/>
          </p:nvPr>
        </p:nvSpPr>
        <p:spPr/>
        <p:txBody>
          <a:bodyPr/>
          <a:lstStyle/>
          <a:p>
            <a:fld id="{4947A44E-E405-4387-BB11-0B902EE3D3FB}" type="slidenum">
              <a:rPr lang="en-GB" smtClean="0"/>
              <a:t>62</a:t>
            </a:fld>
            <a:endParaRPr lang="en-GB" dirty="0"/>
          </a:p>
        </p:txBody>
      </p:sp>
      <p:grpSp>
        <p:nvGrpSpPr>
          <p:cNvPr id="3" name="Grupo 2"/>
          <p:cNvGrpSpPr/>
          <p:nvPr/>
        </p:nvGrpSpPr>
        <p:grpSpPr>
          <a:xfrm>
            <a:off x="7165241" y="4986389"/>
            <a:ext cx="1592937" cy="743368"/>
            <a:chOff x="7126471" y="5050256"/>
            <a:chExt cx="1592937" cy="743368"/>
          </a:xfrm>
        </p:grpSpPr>
        <p:sp>
          <p:nvSpPr>
            <p:cNvPr id="27" name="Rectángulo 26"/>
            <p:cNvSpPr/>
            <p:nvPr/>
          </p:nvSpPr>
          <p:spPr>
            <a:xfrm>
              <a:off x="7209001" y="5050256"/>
              <a:ext cx="1510407" cy="728853"/>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mc:AlternateContent xmlns:mc="http://schemas.openxmlformats.org/markup-compatibility/2006" xmlns:a14="http://schemas.microsoft.com/office/drawing/2010/main">
          <mc:Choice Requires="a14">
            <p:sp>
              <p:nvSpPr>
                <p:cNvPr id="28" name="Rectángulo 27"/>
                <p:cNvSpPr/>
                <p:nvPr/>
              </p:nvSpPr>
              <p:spPr>
                <a:xfrm>
                  <a:off x="7126471" y="5064770"/>
                  <a:ext cx="1592937"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solidFill>
                              <a:schemeClr val="tx1">
                                <a:lumMod val="75000"/>
                                <a:lumOff val="25000"/>
                              </a:schemeClr>
                            </a:solidFill>
                            <a:latin typeface="Cambria Math" panose="02040503050406030204" pitchFamily="18" charset="0"/>
                          </a:rPr>
                          <m:t> </m:t>
                        </m:r>
                        <m:sSub>
                          <m:sSubPr>
                            <m:ctrlPr>
                              <a:rPr lang="es-ES" sz="1400" i="1">
                                <a:solidFill>
                                  <a:schemeClr val="tx1">
                                    <a:lumMod val="75000"/>
                                    <a:lumOff val="25000"/>
                                  </a:schemeClr>
                                </a:solidFill>
                                <a:latin typeface="Cambria Math" panose="02040503050406030204" pitchFamily="18" charset="0"/>
                              </a:rPr>
                            </m:ctrlPr>
                          </m:sSubPr>
                          <m:e>
                            <m:r>
                              <a:rPr lang="es-ES_tradnl" sz="1400" i="1">
                                <a:solidFill>
                                  <a:schemeClr val="tx1">
                                    <a:lumMod val="75000"/>
                                    <a:lumOff val="25000"/>
                                  </a:schemeClr>
                                </a:solidFill>
                                <a:latin typeface="Cambria Math" panose="02040503050406030204" pitchFamily="18" charset="0"/>
                              </a:rPr>
                              <m:t>𝑞</m:t>
                            </m:r>
                          </m:e>
                          <m:sub>
                            <m:r>
                              <a:rPr lang="es-ES_tradnl" sz="1400" i="1">
                                <a:solidFill>
                                  <a:schemeClr val="tx1">
                                    <a:lumMod val="75000"/>
                                    <a:lumOff val="25000"/>
                                  </a:schemeClr>
                                </a:solidFill>
                                <a:latin typeface="Cambria Math" panose="02040503050406030204" pitchFamily="18" charset="0"/>
                              </a:rPr>
                              <m:t>𝐸𝑞</m:t>
                            </m:r>
                          </m:sub>
                        </m:sSub>
                        <m:r>
                          <a:rPr lang="es-ES_tradnl" sz="1400" i="1">
                            <a:solidFill>
                              <a:schemeClr val="tx1">
                                <a:lumMod val="75000"/>
                                <a:lumOff val="25000"/>
                              </a:schemeClr>
                            </a:solidFill>
                            <a:latin typeface="Cambria Math" panose="02040503050406030204" pitchFamily="18" charset="0"/>
                          </a:rPr>
                          <m:t>=</m:t>
                        </m:r>
                        <m:rad>
                          <m:radPr>
                            <m:degHide m:val="on"/>
                            <m:ctrlPr>
                              <a:rPr lang="es-ES" sz="1400" i="1">
                                <a:solidFill>
                                  <a:schemeClr val="tx1">
                                    <a:lumMod val="75000"/>
                                    <a:lumOff val="25000"/>
                                  </a:schemeClr>
                                </a:solidFill>
                                <a:latin typeface="Cambria Math" panose="02040503050406030204" pitchFamily="18" charset="0"/>
                              </a:rPr>
                            </m:ctrlPr>
                          </m:radPr>
                          <m:deg/>
                          <m:e>
                            <m:f>
                              <m:fPr>
                                <m:ctrlPr>
                                  <a:rPr lang="es-ES" sz="1400" i="1">
                                    <a:solidFill>
                                      <a:schemeClr val="tx1">
                                        <a:lumMod val="75000"/>
                                        <a:lumOff val="25000"/>
                                      </a:schemeClr>
                                    </a:solidFill>
                                    <a:latin typeface="Cambria Math" panose="02040503050406030204" pitchFamily="18" charset="0"/>
                                  </a:rPr>
                                </m:ctrlPr>
                              </m:fPr>
                              <m:num>
                                <m:nary>
                                  <m:naryPr>
                                    <m:chr m:val="∑"/>
                                    <m:limLoc m:val="undOvr"/>
                                    <m:ctrlPr>
                                      <a:rPr lang="es-ES" sz="1400" i="1">
                                        <a:solidFill>
                                          <a:schemeClr val="tx1">
                                            <a:lumMod val="75000"/>
                                            <a:lumOff val="25000"/>
                                          </a:schemeClr>
                                        </a:solidFill>
                                        <a:latin typeface="Cambria Math" panose="02040503050406030204" pitchFamily="18" charset="0"/>
                                      </a:rPr>
                                    </m:ctrlPr>
                                  </m:naryPr>
                                  <m:sub>
                                    <m:r>
                                      <a:rPr lang="es-ES_tradnl" sz="1400" i="1">
                                        <a:solidFill>
                                          <a:schemeClr val="tx1">
                                            <a:lumMod val="75000"/>
                                            <a:lumOff val="25000"/>
                                          </a:schemeClr>
                                        </a:solidFill>
                                        <a:latin typeface="Cambria Math" panose="02040503050406030204" pitchFamily="18" charset="0"/>
                                      </a:rPr>
                                      <m:t>1</m:t>
                                    </m:r>
                                  </m:sub>
                                  <m:sup>
                                    <m:r>
                                      <a:rPr lang="es-ES_tradnl" sz="1400" i="1">
                                        <a:solidFill>
                                          <a:schemeClr val="tx1">
                                            <a:lumMod val="75000"/>
                                            <a:lumOff val="25000"/>
                                          </a:schemeClr>
                                        </a:solidFill>
                                        <a:latin typeface="Cambria Math" panose="02040503050406030204" pitchFamily="18" charset="0"/>
                                      </a:rPr>
                                      <m:t>𝑛</m:t>
                                    </m:r>
                                  </m:sup>
                                  <m:e>
                                    <m:r>
                                      <a:rPr lang="es-ES_tradnl" sz="1400" i="1">
                                        <a:solidFill>
                                          <a:schemeClr val="tx1">
                                            <a:lumMod val="75000"/>
                                            <a:lumOff val="25000"/>
                                          </a:schemeClr>
                                        </a:solidFill>
                                        <a:latin typeface="Cambria Math" panose="02040503050406030204" pitchFamily="18" charset="0"/>
                                      </a:rPr>
                                      <m:t> </m:t>
                                    </m:r>
                                    <m:sSub>
                                      <m:sSubPr>
                                        <m:ctrlPr>
                                          <a:rPr lang="es-ES" sz="1400" i="1">
                                            <a:solidFill>
                                              <a:schemeClr val="tx1">
                                                <a:lumMod val="75000"/>
                                                <a:lumOff val="25000"/>
                                              </a:schemeClr>
                                            </a:solidFill>
                                            <a:latin typeface="Cambria Math" panose="02040503050406030204" pitchFamily="18" charset="0"/>
                                          </a:rPr>
                                        </m:ctrlPr>
                                      </m:sSubPr>
                                      <m:e>
                                        <m:r>
                                          <a:rPr lang="es-ES_tradnl" sz="1400" i="1">
                                            <a:solidFill>
                                              <a:schemeClr val="tx1">
                                                <a:lumMod val="75000"/>
                                                <a:lumOff val="25000"/>
                                              </a:schemeClr>
                                            </a:solidFill>
                                            <a:latin typeface="Cambria Math" panose="02040503050406030204" pitchFamily="18" charset="0"/>
                                          </a:rPr>
                                          <m:t>𝑉</m:t>
                                        </m:r>
                                      </m:e>
                                      <m:sub>
                                        <m:r>
                                          <a:rPr lang="es-ES_tradnl" sz="1400" i="1">
                                            <a:solidFill>
                                              <a:schemeClr val="tx1">
                                                <a:lumMod val="75000"/>
                                                <a:lumOff val="25000"/>
                                              </a:schemeClr>
                                            </a:solidFill>
                                            <a:latin typeface="Cambria Math" panose="02040503050406030204" pitchFamily="18" charset="0"/>
                                          </a:rPr>
                                          <m:t>𝑖</m:t>
                                        </m:r>
                                      </m:sub>
                                    </m:sSub>
                                    <m:r>
                                      <a:rPr lang="es-ES_tradnl" sz="1400" i="1">
                                        <a:solidFill>
                                          <a:schemeClr val="tx1">
                                            <a:lumMod val="75000"/>
                                            <a:lumOff val="25000"/>
                                          </a:schemeClr>
                                        </a:solidFill>
                                        <a:latin typeface="Cambria Math" panose="02040503050406030204" pitchFamily="18" charset="0"/>
                                      </a:rPr>
                                      <m:t> </m:t>
                                    </m:r>
                                  </m:e>
                                </m:nary>
                                <m:sSubSup>
                                  <m:sSubSupPr>
                                    <m:ctrlPr>
                                      <a:rPr lang="es-ES" sz="1400" i="1">
                                        <a:solidFill>
                                          <a:schemeClr val="tx1">
                                            <a:lumMod val="75000"/>
                                            <a:lumOff val="25000"/>
                                          </a:schemeClr>
                                        </a:solidFill>
                                        <a:latin typeface="Cambria Math" panose="02040503050406030204" pitchFamily="18" charset="0"/>
                                      </a:rPr>
                                    </m:ctrlPr>
                                  </m:sSubSupPr>
                                  <m:e>
                                    <m:r>
                                      <a:rPr lang="es-ES_tradnl" sz="1400" i="1">
                                        <a:solidFill>
                                          <a:schemeClr val="tx1">
                                            <a:lumMod val="75000"/>
                                            <a:lumOff val="25000"/>
                                          </a:schemeClr>
                                        </a:solidFill>
                                        <a:latin typeface="Cambria Math" panose="02040503050406030204" pitchFamily="18" charset="0"/>
                                      </a:rPr>
                                      <m:t>𝑞</m:t>
                                    </m:r>
                                  </m:e>
                                  <m:sub>
                                    <m:r>
                                      <a:rPr lang="es-ES_tradnl" sz="1400" i="1">
                                        <a:solidFill>
                                          <a:schemeClr val="tx1">
                                            <a:lumMod val="75000"/>
                                            <a:lumOff val="25000"/>
                                          </a:schemeClr>
                                        </a:solidFill>
                                        <a:latin typeface="Cambria Math" panose="02040503050406030204" pitchFamily="18" charset="0"/>
                                      </a:rPr>
                                      <m:t>𝑖</m:t>
                                    </m:r>
                                  </m:sub>
                                  <m:sup>
                                    <m:r>
                                      <a:rPr lang="es-ES_tradnl" sz="1400" i="1">
                                        <a:solidFill>
                                          <a:schemeClr val="tx1">
                                            <a:lumMod val="75000"/>
                                            <a:lumOff val="25000"/>
                                          </a:schemeClr>
                                        </a:solidFill>
                                        <a:latin typeface="Cambria Math" panose="02040503050406030204" pitchFamily="18" charset="0"/>
                                      </a:rPr>
                                      <m:t>2</m:t>
                                    </m:r>
                                  </m:sup>
                                </m:sSubSup>
                              </m:num>
                              <m:den>
                                <m:r>
                                  <a:rPr lang="es-ES_tradnl" sz="1400" i="1">
                                    <a:solidFill>
                                      <a:schemeClr val="tx1">
                                        <a:lumMod val="75000"/>
                                        <a:lumOff val="25000"/>
                                      </a:schemeClr>
                                    </a:solidFill>
                                    <a:latin typeface="Cambria Math" panose="02040503050406030204" pitchFamily="18" charset="0"/>
                                  </a:rPr>
                                  <m:t>𝑉</m:t>
                                </m:r>
                              </m:den>
                            </m:f>
                          </m:e>
                        </m:rad>
                      </m:oMath>
                    </m:oMathPara>
                  </a14:m>
                  <a:endParaRPr lang="en-GB" sz="1400" dirty="0">
                    <a:solidFill>
                      <a:schemeClr val="tx1">
                        <a:lumMod val="75000"/>
                        <a:lumOff val="25000"/>
                      </a:schemeClr>
                    </a:solidFill>
                  </a:endParaRPr>
                </a:p>
              </p:txBody>
            </p:sp>
          </mc:Choice>
          <mc:Fallback xmlns="">
            <p:sp>
              <p:nvSpPr>
                <p:cNvPr id="28" name="Rectángulo 27"/>
                <p:cNvSpPr>
                  <a:spLocks noRot="1" noChangeAspect="1" noMove="1" noResize="1" noEditPoints="1" noAdjustHandles="1" noChangeArrowheads="1" noChangeShapeType="1" noTextEdit="1"/>
                </p:cNvSpPr>
                <p:nvPr/>
              </p:nvSpPr>
              <p:spPr>
                <a:xfrm>
                  <a:off x="7126471" y="5064770"/>
                  <a:ext cx="1592937" cy="728854"/>
                </a:xfrm>
                <a:prstGeom prst="rect">
                  <a:avLst/>
                </a:prstGeom>
                <a:blipFill rotWithShape="0">
                  <a:blip r:embed="rId3"/>
                  <a:stretch>
                    <a:fillRect/>
                  </a:stretch>
                </a:blipFill>
              </p:spPr>
              <p:txBody>
                <a:bodyPr/>
                <a:lstStyle/>
                <a:p>
                  <a:r>
                    <a:rPr lang="en-GB">
                      <a:noFill/>
                    </a:rPr>
                    <a:t> </a:t>
                  </a:r>
                </a:p>
              </p:txBody>
            </p:sp>
          </mc:Fallback>
        </mc:AlternateContent>
      </p:grpSp>
      <p:grpSp>
        <p:nvGrpSpPr>
          <p:cNvPr id="31" name="Grupo 30"/>
          <p:cNvGrpSpPr/>
          <p:nvPr/>
        </p:nvGrpSpPr>
        <p:grpSpPr>
          <a:xfrm>
            <a:off x="9104101" y="4630026"/>
            <a:ext cx="1319855" cy="728047"/>
            <a:chOff x="9256791" y="3599976"/>
            <a:chExt cx="941681" cy="519442"/>
          </a:xfrm>
        </p:grpSpPr>
        <p:sp>
          <p:nvSpPr>
            <p:cNvPr id="32" name="Elipse 31"/>
            <p:cNvSpPr/>
            <p:nvPr/>
          </p:nvSpPr>
          <p:spPr>
            <a:xfrm>
              <a:off x="9256791" y="3664112"/>
              <a:ext cx="90000" cy="90000"/>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Elipse 32"/>
            <p:cNvSpPr/>
            <p:nvPr/>
          </p:nvSpPr>
          <p:spPr>
            <a:xfrm>
              <a:off x="9256791" y="3798082"/>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ángulo 33"/>
            <p:cNvSpPr/>
            <p:nvPr/>
          </p:nvSpPr>
          <p:spPr>
            <a:xfrm>
              <a:off x="9342557" y="3599976"/>
              <a:ext cx="855915" cy="51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lumMod val="50000"/>
                    </a:schemeClr>
                  </a:solidFill>
                  <a:latin typeface="Segoe UI Light" panose="020B0502040204020203" pitchFamily="34" charset="0"/>
                  <a:cs typeface="Segoe UI Light" panose="020B0502040204020203" pitchFamily="34" charset="0"/>
                </a:rPr>
                <a:t>Punto </a:t>
              </a:r>
              <a:r>
                <a:rPr lang="en-US" sz="1200" dirty="0" err="1" smtClean="0">
                  <a:solidFill>
                    <a:schemeClr val="tx2">
                      <a:lumMod val="50000"/>
                    </a:schemeClr>
                  </a:solidFill>
                  <a:latin typeface="Segoe UI Light" panose="020B0502040204020203" pitchFamily="34" charset="0"/>
                  <a:cs typeface="Segoe UI Light" panose="020B0502040204020203" pitchFamily="34" charset="0"/>
                </a:rPr>
                <a:t>inicial</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err="1" smtClean="0">
                  <a:solidFill>
                    <a:schemeClr val="tx2">
                      <a:lumMod val="50000"/>
                    </a:schemeClr>
                  </a:solidFill>
                  <a:latin typeface="Segoe UI Light" panose="020B0502040204020203" pitchFamily="34" charset="0"/>
                  <a:cs typeface="Segoe UI Light" panose="020B0502040204020203" pitchFamily="34" charset="0"/>
                </a:rPr>
                <a:t>Solución</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smtClean="0">
                  <a:solidFill>
                    <a:schemeClr val="tx2">
                      <a:lumMod val="50000"/>
                    </a:schemeClr>
                  </a:solidFill>
                  <a:latin typeface="Segoe UI Light" panose="020B0502040204020203" pitchFamily="34" charset="0"/>
                  <a:cs typeface="Segoe UI Light" panose="020B0502040204020203" pitchFamily="34" charset="0"/>
                </a:rPr>
                <a:t>CG para qd</a:t>
              </a:r>
              <a:endParaRPr lang="en-GB" sz="1200" dirty="0">
                <a:solidFill>
                  <a:schemeClr val="tx2">
                    <a:lumMod val="50000"/>
                  </a:schemeClr>
                </a:solidFill>
              </a:endParaRPr>
            </a:p>
          </p:txBody>
        </p:sp>
        <p:sp>
          <p:nvSpPr>
            <p:cNvPr id="35" name="Elipse 34"/>
            <p:cNvSpPr/>
            <p:nvPr/>
          </p:nvSpPr>
          <p:spPr>
            <a:xfrm>
              <a:off x="9282067" y="3968529"/>
              <a:ext cx="46800" cy="46800"/>
            </a:xfrm>
            <a:prstGeom prst="ellipse">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 name="Rectángulo 36"/>
          <p:cNvSpPr/>
          <p:nvPr/>
        </p:nvSpPr>
        <p:spPr>
          <a:xfrm>
            <a:off x="2565956" y="4057513"/>
            <a:ext cx="1639065"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ca</a:t>
            </a:r>
            <a:r>
              <a:rPr lang="es-E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 Coste anual por metro</a:t>
            </a:r>
            <a:endParaRPr lang="es-E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38" name="Rectángulo 37"/>
          <p:cNvSpPr/>
          <p:nvPr/>
        </p:nvSpPr>
        <p:spPr>
          <a:xfrm>
            <a:off x="5260676" y="6112227"/>
            <a:ext cx="119180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Rend. de la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bomba</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µ</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B</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39" name="Rectángulo 38"/>
          <p:cNvSpPr/>
          <p:nvPr/>
        </p:nvSpPr>
        <p:spPr>
          <a:xfrm>
            <a:off x="4161268" y="1589600"/>
            <a:ext cx="17133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C</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Coste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acumulado</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por</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metro</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99600167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Conector recto 67"/>
          <p:cNvCxnSpPr/>
          <p:nvPr/>
        </p:nvCxnSpPr>
        <p:spPr>
          <a:xfrm flipV="1">
            <a:off x="7020206" y="2314434"/>
            <a:ext cx="0" cy="2107022"/>
          </a:xfrm>
          <a:prstGeom prst="line">
            <a:avLst/>
          </a:prstGeom>
          <a:ln w="28575">
            <a:solidFill>
              <a:srgbClr val="8B00AC"/>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Procedimiento propuesto</a:t>
            </a:r>
            <a:endParaRPr lang="en-GB" sz="2000" dirty="0">
              <a:solidFill>
                <a:srgbClr val="AA70DA"/>
              </a:solidFill>
            </a:endParaRPr>
          </a:p>
        </p:txBody>
      </p:sp>
      <p:grpSp>
        <p:nvGrpSpPr>
          <p:cNvPr id="10" name="Grupo 9"/>
          <p:cNvGrpSpPr/>
          <p:nvPr/>
        </p:nvGrpSpPr>
        <p:grpSpPr>
          <a:xfrm>
            <a:off x="6047932" y="947549"/>
            <a:ext cx="5169566" cy="3221997"/>
            <a:chOff x="7198448" y="453794"/>
            <a:chExt cx="4545426" cy="2852710"/>
          </a:xfrm>
        </p:grpSpPr>
        <p:sp>
          <p:nvSpPr>
            <p:cNvPr id="65" name="Arco 64"/>
            <p:cNvSpPr/>
            <p:nvPr/>
          </p:nvSpPr>
          <p:spPr>
            <a:xfrm rot="490299" flipH="1" flipV="1">
              <a:off x="7198448" y="1502213"/>
              <a:ext cx="3794470" cy="1804291"/>
            </a:xfrm>
            <a:prstGeom prst="arc">
              <a:avLst>
                <a:gd name="adj1" fmla="val 16200000"/>
                <a:gd name="adj2" fmla="val 2125503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6" name="Arco 65"/>
            <p:cNvSpPr/>
            <p:nvPr/>
          </p:nvSpPr>
          <p:spPr>
            <a:xfrm rot="568397" flipH="1" flipV="1">
              <a:off x="7440339" y="1061710"/>
              <a:ext cx="3519574" cy="1838524"/>
            </a:xfrm>
            <a:prstGeom prst="arc">
              <a:avLst>
                <a:gd name="adj1" fmla="val 16195779"/>
                <a:gd name="adj2" fmla="val 2102459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7" name="Arco 66"/>
            <p:cNvSpPr/>
            <p:nvPr/>
          </p:nvSpPr>
          <p:spPr>
            <a:xfrm rot="282861" flipH="1" flipV="1">
              <a:off x="7620426" y="453794"/>
              <a:ext cx="4123448" cy="2135734"/>
            </a:xfrm>
            <a:prstGeom prst="arc">
              <a:avLst>
                <a:gd name="adj1" fmla="val 17581667"/>
                <a:gd name="adj2" fmla="val 21047384"/>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13" name="Rectángulo 12"/>
          <p:cNvSpPr/>
          <p:nvPr/>
        </p:nvSpPr>
        <p:spPr>
          <a:xfrm>
            <a:off x="2495524" y="1134934"/>
            <a:ext cx="7950800" cy="5567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 name="Rectángulo 13"/>
          <p:cNvSpPr/>
          <p:nvPr/>
        </p:nvSpPr>
        <p:spPr>
          <a:xfrm>
            <a:off x="5818350" y="1595100"/>
            <a:ext cx="1308121"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GC: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Gradiente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de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cambio</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5" name="Rectángulo 14"/>
          <p:cNvSpPr/>
          <p:nvPr/>
        </p:nvSpPr>
        <p:spPr>
          <a:xfrm>
            <a:off x="9186043" y="4114622"/>
            <a:ext cx="12637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q: Caudal</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1" name="Rectángulo 20"/>
          <p:cNvSpPr/>
          <p:nvPr/>
        </p:nvSpPr>
        <p:spPr>
          <a:xfrm>
            <a:off x="7045032" y="4345138"/>
            <a:ext cx="2151126" cy="656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CC00FF"/>
                </a:solidFill>
                <a:latin typeface="Segoe UI Semibold" panose="020B0702040204020203" pitchFamily="34" charset="0"/>
                <a:cs typeface="Segoe UI Semibold" panose="020B0702040204020203" pitchFamily="34" charset="0"/>
              </a:rPr>
              <a:t>Paso 1: </a:t>
            </a:r>
            <a:r>
              <a:rPr lang="en-US" sz="1200" b="1" dirty="0">
                <a:solidFill>
                  <a:srgbClr val="CC00FF"/>
                </a:solidFill>
                <a:latin typeface="Segoe UI Semibold" panose="020B0702040204020203" pitchFamily="34" charset="0"/>
                <a:cs typeface="Segoe UI Semibold" panose="020B0702040204020203" pitchFamily="34" charset="0"/>
              </a:rPr>
              <a:t>q</a:t>
            </a:r>
            <a:r>
              <a:rPr lang="en-US" sz="1200" b="1" baseline="-25000" dirty="0">
                <a:solidFill>
                  <a:srgbClr val="CC00FF"/>
                </a:solidFill>
                <a:latin typeface="Segoe UI Semibold" panose="020B0702040204020203" pitchFamily="34" charset="0"/>
                <a:cs typeface="Segoe UI Semibold" panose="020B0702040204020203" pitchFamily="34" charset="0"/>
              </a:rPr>
              <a:t>d</a:t>
            </a:r>
            <a:r>
              <a:rPr lang="en-US" sz="1200" b="1" dirty="0">
                <a:solidFill>
                  <a:srgbClr val="CC00FF"/>
                </a:solidFill>
                <a:latin typeface="Segoe UI Semibold" panose="020B0702040204020203" pitchFamily="34" charset="0"/>
                <a:cs typeface="Segoe UI Semibold" panose="020B0702040204020203" pitchFamily="34" charset="0"/>
              </a:rPr>
              <a:t> </a:t>
            </a:r>
          </a:p>
          <a:p>
            <a:r>
              <a:rPr lang="en-US" sz="1200" dirty="0" smtClean="0">
                <a:solidFill>
                  <a:schemeClr val="bg2">
                    <a:lumMod val="25000"/>
                  </a:schemeClr>
                </a:solidFill>
                <a:latin typeface="Segoe UI Light" panose="020B0502040204020203" pitchFamily="34" charset="0"/>
                <a:cs typeface="Segoe UI Light" panose="020B0502040204020203" pitchFamily="34" charset="0"/>
              </a:rPr>
              <a:t>Caudal de </a:t>
            </a:r>
            <a:r>
              <a:rPr lang="en-US" sz="1200" dirty="0" err="1" smtClean="0">
                <a:solidFill>
                  <a:schemeClr val="bg2">
                    <a:lumMod val="25000"/>
                  </a:schemeClr>
                </a:solidFill>
                <a:latin typeface="Segoe UI Light" panose="020B0502040204020203" pitchFamily="34" charset="0"/>
                <a:cs typeface="Segoe UI Light" panose="020B0502040204020203" pitchFamily="34" charset="0"/>
              </a:rPr>
              <a:t>diseño</a:t>
            </a:r>
            <a:r>
              <a:rPr lang="en-US" sz="1200" dirty="0" smtClean="0">
                <a:solidFill>
                  <a:schemeClr val="bg2">
                    <a:lumMod val="25000"/>
                  </a:schemeClr>
                </a:solidFill>
                <a:latin typeface="Segoe UI Light" panose="020B0502040204020203" pitchFamily="34" charset="0"/>
                <a:cs typeface="Segoe UI Light" panose="020B0502040204020203" pitchFamily="34" charset="0"/>
              </a:rPr>
              <a:t> </a:t>
            </a:r>
            <a:r>
              <a:rPr lang="en-US" sz="1200" dirty="0" smtClean="0">
                <a:solidFill>
                  <a:schemeClr val="bg2">
                    <a:lumMod val="25000"/>
                  </a:schemeClr>
                </a:solidFill>
              </a:rPr>
              <a:t>q</a:t>
            </a:r>
            <a:r>
              <a:rPr lang="en-US" sz="1200" baseline="-25000" dirty="0">
                <a:solidFill>
                  <a:schemeClr val="bg2">
                    <a:lumMod val="25000"/>
                  </a:schemeClr>
                </a:solidFill>
              </a:rPr>
              <a:t>d</a:t>
            </a:r>
            <a:endParaRPr lang="en-GB" sz="1200" dirty="0">
              <a:solidFill>
                <a:schemeClr val="bg2">
                  <a:lumMod val="25000"/>
                </a:schemeClr>
              </a:solidFill>
            </a:endParaRPr>
          </a:p>
        </p:txBody>
      </p:sp>
      <p:sp>
        <p:nvSpPr>
          <p:cNvPr id="25" name="Rectángulo 24"/>
          <p:cNvSpPr/>
          <p:nvPr/>
        </p:nvSpPr>
        <p:spPr>
          <a:xfrm>
            <a:off x="9064150" y="1594296"/>
            <a:ext cx="1261314" cy="151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sz="1200" b="1" dirty="0" smtClean="0">
                <a:solidFill>
                  <a:srgbClr val="CC00FF"/>
                </a:solidFill>
                <a:latin typeface="Segoe UI Semibold" panose="020B0702040204020203" pitchFamily="34" charset="0"/>
                <a:cs typeface="Segoe UI Semibold" panose="020B0702040204020203" pitchFamily="34" charset="0"/>
              </a:rPr>
              <a:t>Paso 2: GC </a:t>
            </a:r>
          </a:p>
          <a:p>
            <a:pPr algn="r"/>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-Diámetros comerciales</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-Precio de la tubería</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-Rugosidad</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-Caudal</a:t>
            </a:r>
          </a:p>
        </p:txBody>
      </p:sp>
      <p:grpSp>
        <p:nvGrpSpPr>
          <p:cNvPr id="26" name="Grupo 25"/>
          <p:cNvGrpSpPr/>
          <p:nvPr/>
        </p:nvGrpSpPr>
        <p:grpSpPr>
          <a:xfrm>
            <a:off x="4129269" y="1653319"/>
            <a:ext cx="5099495" cy="4500128"/>
            <a:chOff x="5707381" y="1476175"/>
            <a:chExt cx="3638353" cy="3210721"/>
          </a:xfrm>
        </p:grpSpPr>
        <p:cxnSp>
          <p:nvCxnSpPr>
            <p:cNvPr id="63" name="Conector recto 62"/>
            <p:cNvCxnSpPr/>
            <p:nvPr/>
          </p:nvCxnSpPr>
          <p:spPr>
            <a:xfrm>
              <a:off x="6924668" y="1476175"/>
              <a:ext cx="0" cy="3210721"/>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flipV="1">
              <a:off x="5707381" y="3417537"/>
              <a:ext cx="3638353" cy="0"/>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Rectángulo 28"/>
          <p:cNvSpPr/>
          <p:nvPr/>
        </p:nvSpPr>
        <p:spPr>
          <a:xfrm>
            <a:off x="5279477" y="1100641"/>
            <a:ext cx="2608604"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rgbClr val="CC00FF"/>
                </a:solidFill>
                <a:latin typeface="Segoe UI Semibold" panose="020B0702040204020203" pitchFamily="34" charset="0"/>
                <a:cs typeface="Segoe UI Semibold" panose="020B0702040204020203" pitchFamily="34" charset="0"/>
              </a:rPr>
              <a:t>Metodología</a:t>
            </a:r>
            <a:r>
              <a:rPr lang="en-US" sz="1400" b="1" dirty="0" smtClean="0">
                <a:solidFill>
                  <a:srgbClr val="CC00FF"/>
                </a:solidFill>
                <a:latin typeface="Segoe UI Semibold" panose="020B0702040204020203" pitchFamily="34" charset="0"/>
                <a:cs typeface="Segoe UI Semibold" panose="020B0702040204020203" pitchFamily="34" charset="0"/>
              </a:rPr>
              <a:t> de </a:t>
            </a:r>
            <a:r>
              <a:rPr lang="en-US" sz="1400" b="1" dirty="0" err="1" smtClean="0">
                <a:solidFill>
                  <a:srgbClr val="CC00FF"/>
                </a:solidFill>
                <a:latin typeface="Segoe UI Semibold" panose="020B0702040204020203" pitchFamily="34" charset="0"/>
                <a:cs typeface="Segoe UI Semibold" panose="020B0702040204020203" pitchFamily="34" charset="0"/>
              </a:rPr>
              <a:t>diseño</a:t>
            </a:r>
            <a:r>
              <a:rPr lang="en-US" sz="1400" b="1" dirty="0" smtClean="0">
                <a:solidFill>
                  <a:srgbClr val="CC00FF"/>
                </a:solidFill>
                <a:latin typeface="Segoe UI Semibold" panose="020B0702040204020203" pitchFamily="34" charset="0"/>
                <a:cs typeface="Segoe UI Semibold" panose="020B0702040204020203" pitchFamily="34" charset="0"/>
              </a:rPr>
              <a:t> </a:t>
            </a:r>
            <a:endParaRPr lang="en-US" sz="1400" dirty="0">
              <a:solidFill>
                <a:srgbClr val="CC00FF"/>
              </a:solidFill>
              <a:latin typeface="Segoe UI Semibold" panose="020B0702040204020203" pitchFamily="34" charset="0"/>
              <a:cs typeface="Segoe UI Semibold" panose="020B0702040204020203" pitchFamily="34" charset="0"/>
            </a:endParaRPr>
          </a:p>
        </p:txBody>
      </p:sp>
      <p:sp>
        <p:nvSpPr>
          <p:cNvPr id="30" name="Elipse 29"/>
          <p:cNvSpPr/>
          <p:nvPr/>
        </p:nvSpPr>
        <p:spPr>
          <a:xfrm>
            <a:off x="6950933" y="4313786"/>
            <a:ext cx="126143" cy="126143"/>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6" name="Grupo 35"/>
          <p:cNvGrpSpPr/>
          <p:nvPr/>
        </p:nvGrpSpPr>
        <p:grpSpPr>
          <a:xfrm>
            <a:off x="9104101" y="4630026"/>
            <a:ext cx="1319855" cy="728047"/>
            <a:chOff x="9256791" y="3599976"/>
            <a:chExt cx="941681" cy="519442"/>
          </a:xfrm>
        </p:grpSpPr>
        <p:sp>
          <p:nvSpPr>
            <p:cNvPr id="46" name="Elipse 45"/>
            <p:cNvSpPr/>
            <p:nvPr/>
          </p:nvSpPr>
          <p:spPr>
            <a:xfrm>
              <a:off x="9256791" y="3664112"/>
              <a:ext cx="90000" cy="90000"/>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Elipse 46"/>
            <p:cNvSpPr/>
            <p:nvPr/>
          </p:nvSpPr>
          <p:spPr>
            <a:xfrm>
              <a:off x="9256791" y="3798082"/>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ángulo 47"/>
            <p:cNvSpPr/>
            <p:nvPr/>
          </p:nvSpPr>
          <p:spPr>
            <a:xfrm>
              <a:off x="9342557" y="3599976"/>
              <a:ext cx="855915" cy="51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lumMod val="50000"/>
                    </a:schemeClr>
                  </a:solidFill>
                  <a:latin typeface="Segoe UI Light" panose="020B0502040204020203" pitchFamily="34" charset="0"/>
                  <a:cs typeface="Segoe UI Light" panose="020B0502040204020203" pitchFamily="34" charset="0"/>
                </a:rPr>
                <a:t>Punto </a:t>
              </a:r>
              <a:r>
                <a:rPr lang="en-US" sz="1200" dirty="0" err="1" smtClean="0">
                  <a:solidFill>
                    <a:schemeClr val="tx2">
                      <a:lumMod val="50000"/>
                    </a:schemeClr>
                  </a:solidFill>
                  <a:latin typeface="Segoe UI Light" panose="020B0502040204020203" pitchFamily="34" charset="0"/>
                  <a:cs typeface="Segoe UI Light" panose="020B0502040204020203" pitchFamily="34" charset="0"/>
                </a:rPr>
                <a:t>inicial</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err="1" smtClean="0">
                  <a:solidFill>
                    <a:schemeClr val="tx2">
                      <a:lumMod val="50000"/>
                    </a:schemeClr>
                  </a:solidFill>
                  <a:latin typeface="Segoe UI Light" panose="020B0502040204020203" pitchFamily="34" charset="0"/>
                  <a:cs typeface="Segoe UI Light" panose="020B0502040204020203" pitchFamily="34" charset="0"/>
                </a:rPr>
                <a:t>Solución</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smtClean="0">
                  <a:solidFill>
                    <a:schemeClr val="tx2">
                      <a:lumMod val="50000"/>
                    </a:schemeClr>
                  </a:solidFill>
                  <a:latin typeface="Segoe UI Light" panose="020B0502040204020203" pitchFamily="34" charset="0"/>
                  <a:cs typeface="Segoe UI Light" panose="020B0502040204020203" pitchFamily="34" charset="0"/>
                </a:rPr>
                <a:t>CG para qd</a:t>
              </a:r>
              <a:endParaRPr lang="en-GB" sz="1200" dirty="0">
                <a:solidFill>
                  <a:schemeClr val="tx2">
                    <a:lumMod val="50000"/>
                  </a:schemeClr>
                </a:solidFill>
              </a:endParaRPr>
            </a:p>
          </p:txBody>
        </p:sp>
        <p:sp>
          <p:nvSpPr>
            <p:cNvPr id="49" name="Elipse 48"/>
            <p:cNvSpPr/>
            <p:nvPr/>
          </p:nvSpPr>
          <p:spPr>
            <a:xfrm>
              <a:off x="9282067" y="3968529"/>
              <a:ext cx="46800" cy="46800"/>
            </a:xfrm>
            <a:prstGeom prst="ellipse">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cxnSp>
        <p:nvCxnSpPr>
          <p:cNvPr id="40" name="Conector recto 39"/>
          <p:cNvCxnSpPr/>
          <p:nvPr/>
        </p:nvCxnSpPr>
        <p:spPr>
          <a:xfrm>
            <a:off x="2758881" y="1527618"/>
            <a:ext cx="7387203" cy="0"/>
          </a:xfrm>
          <a:prstGeom prst="line">
            <a:avLst/>
          </a:prstGeom>
          <a:ln w="19050">
            <a:solidFill>
              <a:srgbClr val="8B00AC"/>
            </a:solidFill>
          </a:ln>
        </p:spPr>
        <p:style>
          <a:lnRef idx="1">
            <a:schemeClr val="accent1"/>
          </a:lnRef>
          <a:fillRef idx="0">
            <a:schemeClr val="accent1"/>
          </a:fillRef>
          <a:effectRef idx="0">
            <a:schemeClr val="accent1"/>
          </a:effectRef>
          <a:fontRef idx="minor">
            <a:schemeClr val="tx1"/>
          </a:fontRef>
        </p:style>
      </p:cxnSp>
      <p:sp>
        <p:nvSpPr>
          <p:cNvPr id="70" name="Rectángulo 69"/>
          <p:cNvSpPr/>
          <p:nvPr/>
        </p:nvSpPr>
        <p:spPr>
          <a:xfrm>
            <a:off x="8009055" y="3854295"/>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i+1</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71" name="Rectángulo 70"/>
          <p:cNvSpPr/>
          <p:nvPr/>
        </p:nvSpPr>
        <p:spPr>
          <a:xfrm>
            <a:off x="8081637" y="3458736"/>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i+1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i+2</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72" name="Rectángulo 71"/>
          <p:cNvSpPr/>
          <p:nvPr/>
        </p:nvSpPr>
        <p:spPr>
          <a:xfrm>
            <a:off x="8196570" y="3046244"/>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i+2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i+3</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73" name="Elipse 72"/>
          <p:cNvSpPr/>
          <p:nvPr/>
        </p:nvSpPr>
        <p:spPr>
          <a:xfrm>
            <a:off x="6978982" y="3826109"/>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Elipse 73"/>
          <p:cNvSpPr/>
          <p:nvPr/>
        </p:nvSpPr>
        <p:spPr>
          <a:xfrm>
            <a:off x="6978982" y="3261725"/>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Elipse 74"/>
          <p:cNvSpPr/>
          <p:nvPr/>
        </p:nvSpPr>
        <p:spPr>
          <a:xfrm>
            <a:off x="6978982" y="2746438"/>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Marcador de número de diapositiva 3"/>
          <p:cNvSpPr>
            <a:spLocks noGrp="1"/>
          </p:cNvSpPr>
          <p:nvPr>
            <p:ph type="sldNum" sz="quarter" idx="12"/>
          </p:nvPr>
        </p:nvSpPr>
        <p:spPr/>
        <p:txBody>
          <a:bodyPr/>
          <a:lstStyle/>
          <a:p>
            <a:fld id="{4947A44E-E405-4387-BB11-0B902EE3D3FB}" type="slidenum">
              <a:rPr lang="en-GB" smtClean="0"/>
              <a:t>63</a:t>
            </a:fld>
            <a:endParaRPr lang="en-GB" dirty="0"/>
          </a:p>
        </p:txBody>
      </p:sp>
      <p:sp>
        <p:nvSpPr>
          <p:cNvPr id="38" name="Rectángulo 37"/>
          <p:cNvSpPr/>
          <p:nvPr/>
        </p:nvSpPr>
        <p:spPr>
          <a:xfrm>
            <a:off x="3586626" y="3148198"/>
            <a:ext cx="2051163" cy="834487"/>
          </a:xfrm>
          <a:prstGeom prst="rect">
            <a:avLst/>
          </a:prstGeom>
          <a:ln w="19050">
            <a:solidFill>
              <a:srgbClr val="9EE2E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solidFill>
                <a:schemeClr val="tx1">
                  <a:lumMod val="65000"/>
                  <a:lumOff val="35000"/>
                </a:schemeClr>
              </a:solidFill>
              <a:latin typeface="Cambria Math" panose="02040503050406030204" pitchFamily="18" charset="0"/>
              <a:ea typeface="Cambria Math" panose="02040503050406030204" pitchFamily="18" charset="0"/>
            </a:endParaRPr>
          </a:p>
        </p:txBody>
      </p:sp>
      <p:sp>
        <p:nvSpPr>
          <p:cNvPr id="39" name="CuadroTexto 38"/>
          <p:cNvSpPr txBox="1"/>
          <p:nvPr/>
        </p:nvSpPr>
        <p:spPr>
          <a:xfrm>
            <a:off x="4560831" y="3238569"/>
            <a:ext cx="1106728" cy="307777"/>
          </a:xfrm>
          <a:prstGeom prst="rect">
            <a:avLst/>
          </a:prstGeom>
          <a:noFill/>
        </p:spPr>
        <p:txBody>
          <a:bodyPr wrap="square" rtlCol="0">
            <a:spAutoFit/>
          </a:bodyPr>
          <a:lstStyle>
            <a:defPPr>
              <a:defRPr lang="es-ES"/>
            </a:defPPr>
            <a:lvl1pPr algn="ctr">
              <a:defRPr sz="900">
                <a:solidFill>
                  <a:srgbClr val="0000FF"/>
                </a:solidFill>
                <a:latin typeface="Segoe UI Semibold" panose="020B0702040204020203" pitchFamily="34" charset="0"/>
                <a:cs typeface="Segoe UI Semibold" panose="020B0702040204020203" pitchFamily="34" charset="0"/>
              </a:defRPr>
            </a:lvl1pPr>
          </a:lstStyle>
          <a:p>
            <a:r>
              <a:rPr lang="es-ES" sz="1400" dirty="0">
                <a:solidFill>
                  <a:schemeClr val="tx1">
                    <a:lumMod val="65000"/>
                    <a:lumOff val="35000"/>
                  </a:schemeClr>
                </a:solidFill>
                <a:latin typeface="Cambria Math" panose="02040503050406030204" pitchFamily="18" charset="0"/>
                <a:ea typeface="Cambria Math" panose="02040503050406030204" pitchFamily="18" charset="0"/>
              </a:rPr>
              <a:t>∆precio</a:t>
            </a:r>
          </a:p>
        </p:txBody>
      </p:sp>
      <p:sp>
        <p:nvSpPr>
          <p:cNvPr id="41" name="Rectángulo 40"/>
          <p:cNvSpPr/>
          <p:nvPr/>
        </p:nvSpPr>
        <p:spPr>
          <a:xfrm>
            <a:off x="4599682" y="3566809"/>
            <a:ext cx="953497" cy="307777"/>
          </a:xfrm>
          <a:prstGeom prst="rect">
            <a:avLst/>
          </a:prstGeom>
          <a:noFill/>
        </p:spPr>
        <p:txBody>
          <a:bodyPr wrap="square" rtlCol="0">
            <a:spAutoFit/>
          </a:bodyPr>
          <a:lstStyle/>
          <a:p>
            <a:pPr algn="ctr"/>
            <a:r>
              <a:rPr lang="en-US" sz="1400" dirty="0">
                <a:solidFill>
                  <a:schemeClr val="tx1">
                    <a:lumMod val="65000"/>
                    <a:lumOff val="35000"/>
                  </a:schemeClr>
                </a:solidFill>
                <a:latin typeface="Cambria Math" panose="02040503050406030204" pitchFamily="18" charset="0"/>
                <a:ea typeface="Cambria Math" panose="02040503050406030204" pitchFamily="18" charset="0"/>
                <a:cs typeface="Segoe UI Semibold" panose="020B0702040204020203" pitchFamily="34" charset="0"/>
              </a:rPr>
              <a:t>∆(∆h)</a:t>
            </a:r>
            <a:endParaRPr lang="es-ES" sz="1400" dirty="0">
              <a:solidFill>
                <a:schemeClr val="tx1">
                  <a:lumMod val="65000"/>
                  <a:lumOff val="3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42" name="Conector recto 41"/>
          <p:cNvCxnSpPr/>
          <p:nvPr/>
        </p:nvCxnSpPr>
        <p:spPr>
          <a:xfrm>
            <a:off x="4661144" y="3553400"/>
            <a:ext cx="89203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ángulo 42"/>
          <p:cNvSpPr/>
          <p:nvPr/>
        </p:nvSpPr>
        <p:spPr>
          <a:xfrm>
            <a:off x="3578254" y="3337372"/>
            <a:ext cx="1116011" cy="307777"/>
          </a:xfrm>
          <a:prstGeom prst="rect">
            <a:avLst/>
          </a:prstGeom>
        </p:spPr>
        <p:txBody>
          <a:bodyPr wrap="none">
            <a:spAutoFit/>
          </a:bodyPr>
          <a:lstStyle/>
          <a:p>
            <a:r>
              <a:rPr lang="en-US" sz="1400" dirty="0">
                <a:solidFill>
                  <a:schemeClr val="tx1">
                    <a:lumMod val="65000"/>
                    <a:lumOff val="35000"/>
                  </a:schemeClr>
                </a:solidFill>
                <a:latin typeface="Cambria Math" panose="02040503050406030204" pitchFamily="18" charset="0"/>
                <a:ea typeface="Cambria Math" panose="02040503050406030204" pitchFamily="18" charset="0"/>
                <a:cs typeface="Segoe UI Semibold" panose="020B0702040204020203" pitchFamily="34" charset="0"/>
              </a:rPr>
              <a:t>GC </a:t>
            </a:r>
            <a:r>
              <a:rPr lang="en-US" sz="1400" baseline="-25000" dirty="0">
                <a:solidFill>
                  <a:schemeClr val="tx1">
                    <a:lumMod val="65000"/>
                    <a:lumOff val="35000"/>
                  </a:schemeClr>
                </a:solidFill>
                <a:latin typeface="Cambria Math" panose="02040503050406030204" pitchFamily="18" charset="0"/>
                <a:ea typeface="Cambria Math" panose="02040503050406030204" pitchFamily="18" charset="0"/>
                <a:cs typeface="Segoe UI Semibold" panose="020B0702040204020203" pitchFamily="34" charset="0"/>
              </a:rPr>
              <a:t>Øi→Øi+1 </a:t>
            </a:r>
            <a:r>
              <a:rPr lang="en-US" sz="1400" dirty="0">
                <a:solidFill>
                  <a:schemeClr val="tx1">
                    <a:lumMod val="65000"/>
                    <a:lumOff val="35000"/>
                  </a:schemeClr>
                </a:solidFill>
                <a:latin typeface="Cambria Math" panose="02040503050406030204" pitchFamily="18" charset="0"/>
                <a:ea typeface="Cambria Math" panose="02040503050406030204" pitchFamily="18" charset="0"/>
                <a:cs typeface="Segoe UI Semibold" panose="020B0702040204020203" pitchFamily="34" charset="0"/>
              </a:rPr>
              <a:t>= </a:t>
            </a:r>
            <a:endParaRPr lang="es-ES" sz="1400" dirty="0">
              <a:solidFill>
                <a:schemeClr val="tx1">
                  <a:lumMod val="65000"/>
                  <a:lumOff val="35000"/>
                </a:schemeClr>
              </a:solidFill>
              <a:latin typeface="Cambria Math" panose="02040503050406030204" pitchFamily="18" charset="0"/>
              <a:ea typeface="Cambria Math" panose="02040503050406030204" pitchFamily="18" charset="0"/>
              <a:cs typeface="Segoe UI Semibold" panose="020B0702040204020203" pitchFamily="34" charset="0"/>
            </a:endParaRPr>
          </a:p>
        </p:txBody>
      </p:sp>
      <p:cxnSp>
        <p:nvCxnSpPr>
          <p:cNvPr id="6" name="Conector recto de flecha 5"/>
          <p:cNvCxnSpPr>
            <a:stCxn id="38" idx="3"/>
          </p:cNvCxnSpPr>
          <p:nvPr/>
        </p:nvCxnSpPr>
        <p:spPr>
          <a:xfrm flipV="1">
            <a:off x="5637789" y="3261725"/>
            <a:ext cx="1304245" cy="303717"/>
          </a:xfrm>
          <a:prstGeom prst="straightConnector1">
            <a:avLst/>
          </a:prstGeom>
          <a:ln w="19050">
            <a:solidFill>
              <a:srgbClr val="9EE2E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stCxn id="38" idx="3"/>
          </p:cNvCxnSpPr>
          <p:nvPr/>
        </p:nvCxnSpPr>
        <p:spPr>
          <a:xfrm>
            <a:off x="5637789" y="3565442"/>
            <a:ext cx="1304245" cy="309144"/>
          </a:xfrm>
          <a:prstGeom prst="straightConnector1">
            <a:avLst/>
          </a:prstGeom>
          <a:ln w="19050">
            <a:solidFill>
              <a:srgbClr val="9EE2E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flipV="1">
            <a:off x="5637789" y="2812033"/>
            <a:ext cx="1304245" cy="734313"/>
          </a:xfrm>
          <a:prstGeom prst="straightConnector1">
            <a:avLst/>
          </a:prstGeom>
          <a:ln w="19050">
            <a:solidFill>
              <a:srgbClr val="9EE2E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Rectángulo 55"/>
          <p:cNvSpPr/>
          <p:nvPr/>
        </p:nvSpPr>
        <p:spPr>
          <a:xfrm>
            <a:off x="2565956" y="4057513"/>
            <a:ext cx="1639065"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ca</a:t>
            </a:r>
            <a:r>
              <a:rPr lang="es-E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 Coste anual por metro</a:t>
            </a:r>
            <a:endParaRPr lang="es-E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57" name="Rectángulo 56"/>
          <p:cNvSpPr/>
          <p:nvPr/>
        </p:nvSpPr>
        <p:spPr>
          <a:xfrm>
            <a:off x="5260676" y="6112227"/>
            <a:ext cx="119180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Rend. de la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bomba</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µ</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B</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58" name="Rectángulo 57"/>
          <p:cNvSpPr/>
          <p:nvPr/>
        </p:nvSpPr>
        <p:spPr>
          <a:xfrm>
            <a:off x="4161268" y="1589600"/>
            <a:ext cx="17133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C</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Coste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acumulado</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por</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metro</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078001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Conector recto 67"/>
          <p:cNvCxnSpPr/>
          <p:nvPr/>
        </p:nvCxnSpPr>
        <p:spPr>
          <a:xfrm flipV="1">
            <a:off x="7012821" y="2314434"/>
            <a:ext cx="1184" cy="3577366"/>
          </a:xfrm>
          <a:prstGeom prst="line">
            <a:avLst/>
          </a:prstGeom>
          <a:ln w="28575">
            <a:solidFill>
              <a:srgbClr val="8B00AC"/>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Procedimiento propuesto</a:t>
            </a:r>
            <a:endParaRPr lang="en-GB" sz="2000" dirty="0">
              <a:solidFill>
                <a:srgbClr val="AA70DA"/>
              </a:solidFill>
            </a:endParaRPr>
          </a:p>
        </p:txBody>
      </p:sp>
      <p:grpSp>
        <p:nvGrpSpPr>
          <p:cNvPr id="10" name="Grupo 9"/>
          <p:cNvGrpSpPr/>
          <p:nvPr/>
        </p:nvGrpSpPr>
        <p:grpSpPr>
          <a:xfrm>
            <a:off x="6047932" y="947549"/>
            <a:ext cx="5169566" cy="3221997"/>
            <a:chOff x="7198448" y="453794"/>
            <a:chExt cx="4545426" cy="2852710"/>
          </a:xfrm>
        </p:grpSpPr>
        <p:sp>
          <p:nvSpPr>
            <p:cNvPr id="65" name="Arco 64"/>
            <p:cNvSpPr/>
            <p:nvPr/>
          </p:nvSpPr>
          <p:spPr>
            <a:xfrm rot="490299" flipH="1" flipV="1">
              <a:off x="7198448" y="1502213"/>
              <a:ext cx="3794470" cy="1804291"/>
            </a:xfrm>
            <a:prstGeom prst="arc">
              <a:avLst>
                <a:gd name="adj1" fmla="val 16200000"/>
                <a:gd name="adj2" fmla="val 2125503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6" name="Arco 65"/>
            <p:cNvSpPr/>
            <p:nvPr/>
          </p:nvSpPr>
          <p:spPr>
            <a:xfrm rot="568397" flipH="1" flipV="1">
              <a:off x="7440339" y="1061710"/>
              <a:ext cx="3519574" cy="1838524"/>
            </a:xfrm>
            <a:prstGeom prst="arc">
              <a:avLst>
                <a:gd name="adj1" fmla="val 16195779"/>
                <a:gd name="adj2" fmla="val 2102459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7" name="Arco 66"/>
            <p:cNvSpPr/>
            <p:nvPr/>
          </p:nvSpPr>
          <p:spPr>
            <a:xfrm rot="282861" flipH="1" flipV="1">
              <a:off x="7620426" y="453794"/>
              <a:ext cx="4123448" cy="2135734"/>
            </a:xfrm>
            <a:prstGeom prst="arc">
              <a:avLst>
                <a:gd name="adj1" fmla="val 17581667"/>
                <a:gd name="adj2" fmla="val 21047384"/>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11" name="Forma libre 10"/>
          <p:cNvSpPr/>
          <p:nvPr/>
        </p:nvSpPr>
        <p:spPr>
          <a:xfrm>
            <a:off x="5949509" y="4659738"/>
            <a:ext cx="2510976" cy="1260894"/>
          </a:xfrm>
          <a:custGeom>
            <a:avLst/>
            <a:gdLst>
              <a:gd name="connsiteX0" fmla="*/ 0 w 2133600"/>
              <a:gd name="connsiteY0" fmla="*/ 0 h 898765"/>
              <a:gd name="connsiteX1" fmla="*/ 76200 w 2133600"/>
              <a:gd name="connsiteY1" fmla="*/ 342900 h 898765"/>
              <a:gd name="connsiteX2" fmla="*/ 219075 w 2133600"/>
              <a:gd name="connsiteY2" fmla="*/ 609600 h 898765"/>
              <a:gd name="connsiteX3" fmla="*/ 504825 w 2133600"/>
              <a:gd name="connsiteY3" fmla="*/ 790575 h 898765"/>
              <a:gd name="connsiteX4" fmla="*/ 952500 w 2133600"/>
              <a:gd name="connsiteY4" fmla="*/ 885825 h 898765"/>
              <a:gd name="connsiteX5" fmla="*/ 2133600 w 2133600"/>
              <a:gd name="connsiteY5" fmla="*/ 895350 h 89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898765">
                <a:moveTo>
                  <a:pt x="0" y="0"/>
                </a:moveTo>
                <a:cubicBezTo>
                  <a:pt x="19844" y="120650"/>
                  <a:pt x="39688" y="241300"/>
                  <a:pt x="76200" y="342900"/>
                </a:cubicBezTo>
                <a:cubicBezTo>
                  <a:pt x="112712" y="444500"/>
                  <a:pt x="147638" y="534988"/>
                  <a:pt x="219075" y="609600"/>
                </a:cubicBezTo>
                <a:cubicBezTo>
                  <a:pt x="290513" y="684213"/>
                  <a:pt x="382588" y="744538"/>
                  <a:pt x="504825" y="790575"/>
                </a:cubicBezTo>
                <a:cubicBezTo>
                  <a:pt x="627062" y="836612"/>
                  <a:pt x="681038" y="868363"/>
                  <a:pt x="952500" y="885825"/>
                </a:cubicBezTo>
                <a:cubicBezTo>
                  <a:pt x="1223962" y="903287"/>
                  <a:pt x="1678781" y="899318"/>
                  <a:pt x="2133600" y="895350"/>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ángulo 12"/>
          <p:cNvSpPr/>
          <p:nvPr/>
        </p:nvSpPr>
        <p:spPr>
          <a:xfrm>
            <a:off x="2495524" y="1134934"/>
            <a:ext cx="7950800" cy="5567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 name="Rectángulo 13"/>
          <p:cNvSpPr/>
          <p:nvPr/>
        </p:nvSpPr>
        <p:spPr>
          <a:xfrm>
            <a:off x="5818350" y="1595100"/>
            <a:ext cx="1308121"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GC: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Gradiente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de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cambio</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5" name="Rectángulo 14"/>
          <p:cNvSpPr/>
          <p:nvPr/>
        </p:nvSpPr>
        <p:spPr>
          <a:xfrm>
            <a:off x="9186043" y="4114622"/>
            <a:ext cx="12637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q: Caudal</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7" name="Rectángulo 16"/>
          <p:cNvSpPr/>
          <p:nvPr/>
        </p:nvSpPr>
        <p:spPr>
          <a:xfrm>
            <a:off x="5260676" y="6112227"/>
            <a:ext cx="119180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Rend. de la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bomba</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µ</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B</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1" name="Rectángulo 20"/>
          <p:cNvSpPr/>
          <p:nvPr/>
        </p:nvSpPr>
        <p:spPr>
          <a:xfrm>
            <a:off x="7045032" y="4345138"/>
            <a:ext cx="2151126" cy="656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CC00FF"/>
                </a:solidFill>
                <a:latin typeface="Segoe UI Semibold" panose="020B0702040204020203" pitchFamily="34" charset="0"/>
                <a:cs typeface="Segoe UI Semibold" panose="020B0702040204020203" pitchFamily="34" charset="0"/>
              </a:rPr>
              <a:t>Paso 1: </a:t>
            </a:r>
            <a:r>
              <a:rPr lang="en-US" sz="1200" b="1" dirty="0">
                <a:solidFill>
                  <a:srgbClr val="CC00FF"/>
                </a:solidFill>
                <a:latin typeface="Segoe UI Semibold" panose="020B0702040204020203" pitchFamily="34" charset="0"/>
                <a:cs typeface="Segoe UI Semibold" panose="020B0702040204020203" pitchFamily="34" charset="0"/>
              </a:rPr>
              <a:t>q</a:t>
            </a:r>
            <a:r>
              <a:rPr lang="en-US" sz="1200" b="1" baseline="-25000" dirty="0">
                <a:solidFill>
                  <a:srgbClr val="CC00FF"/>
                </a:solidFill>
                <a:latin typeface="Segoe UI Semibold" panose="020B0702040204020203" pitchFamily="34" charset="0"/>
                <a:cs typeface="Segoe UI Semibold" panose="020B0702040204020203" pitchFamily="34" charset="0"/>
              </a:rPr>
              <a:t>d</a:t>
            </a:r>
            <a:r>
              <a:rPr lang="en-US" sz="1200" b="1" dirty="0">
                <a:solidFill>
                  <a:srgbClr val="CC00FF"/>
                </a:solidFill>
                <a:latin typeface="Segoe UI Semibold" panose="020B0702040204020203" pitchFamily="34" charset="0"/>
                <a:cs typeface="Segoe UI Semibold" panose="020B0702040204020203" pitchFamily="34" charset="0"/>
              </a:rPr>
              <a:t> </a:t>
            </a:r>
          </a:p>
          <a:p>
            <a:r>
              <a:rPr lang="en-US" sz="1200" dirty="0" smtClean="0">
                <a:solidFill>
                  <a:schemeClr val="bg2">
                    <a:lumMod val="25000"/>
                  </a:schemeClr>
                </a:solidFill>
                <a:latin typeface="Segoe UI Light" panose="020B0502040204020203" pitchFamily="34" charset="0"/>
                <a:cs typeface="Segoe UI Light" panose="020B0502040204020203" pitchFamily="34" charset="0"/>
              </a:rPr>
              <a:t>Caudal de </a:t>
            </a:r>
            <a:r>
              <a:rPr lang="en-US" sz="1200" dirty="0" err="1" smtClean="0">
                <a:solidFill>
                  <a:schemeClr val="bg2">
                    <a:lumMod val="25000"/>
                  </a:schemeClr>
                </a:solidFill>
                <a:latin typeface="Segoe UI Light" panose="020B0502040204020203" pitchFamily="34" charset="0"/>
                <a:cs typeface="Segoe UI Light" panose="020B0502040204020203" pitchFamily="34" charset="0"/>
              </a:rPr>
              <a:t>diseño</a:t>
            </a:r>
            <a:r>
              <a:rPr lang="en-US" sz="1200" dirty="0" smtClean="0">
                <a:solidFill>
                  <a:schemeClr val="bg2">
                    <a:lumMod val="25000"/>
                  </a:schemeClr>
                </a:solidFill>
                <a:latin typeface="Segoe UI Light" panose="020B0502040204020203" pitchFamily="34" charset="0"/>
                <a:cs typeface="Segoe UI Light" panose="020B0502040204020203" pitchFamily="34" charset="0"/>
              </a:rPr>
              <a:t> </a:t>
            </a:r>
            <a:r>
              <a:rPr lang="en-US" sz="1200" dirty="0" smtClean="0">
                <a:solidFill>
                  <a:schemeClr val="bg2">
                    <a:lumMod val="25000"/>
                  </a:schemeClr>
                </a:solidFill>
              </a:rPr>
              <a:t>q</a:t>
            </a:r>
            <a:r>
              <a:rPr lang="en-US" sz="1200" baseline="-25000" dirty="0">
                <a:solidFill>
                  <a:schemeClr val="bg2">
                    <a:lumMod val="25000"/>
                  </a:schemeClr>
                </a:solidFill>
              </a:rPr>
              <a:t>d</a:t>
            </a:r>
            <a:endParaRPr lang="en-GB" sz="1200" dirty="0">
              <a:solidFill>
                <a:schemeClr val="bg2">
                  <a:lumMod val="25000"/>
                </a:schemeClr>
              </a:solidFill>
            </a:endParaRPr>
          </a:p>
        </p:txBody>
      </p:sp>
      <p:sp>
        <p:nvSpPr>
          <p:cNvPr id="22" name="Rectángulo 21"/>
          <p:cNvSpPr/>
          <p:nvPr/>
        </p:nvSpPr>
        <p:spPr>
          <a:xfrm>
            <a:off x="8838477" y="5488832"/>
            <a:ext cx="1385945" cy="790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b="1" dirty="0" smtClean="0">
                <a:solidFill>
                  <a:srgbClr val="CC00FF"/>
                </a:solidFill>
                <a:latin typeface="Segoe UI Semibold" panose="020B0702040204020203" pitchFamily="34" charset="0"/>
                <a:cs typeface="Segoe UI Semibold" panose="020B0702040204020203" pitchFamily="34" charset="0"/>
              </a:rPr>
              <a:t>Paso 3: </a:t>
            </a:r>
            <a:r>
              <a:rPr lang="en-US" sz="1200" b="1" dirty="0">
                <a:solidFill>
                  <a:srgbClr val="CC00FF"/>
                </a:solidFill>
                <a:latin typeface="Segoe UI Semibold" panose="020B0702040204020203" pitchFamily="34" charset="0"/>
                <a:cs typeface="Segoe UI Semibold" panose="020B0702040204020203" pitchFamily="34" charset="0"/>
              </a:rPr>
              <a:t>µ</a:t>
            </a:r>
            <a:r>
              <a:rPr lang="en-US" sz="1200" b="1" baseline="-25000" dirty="0">
                <a:solidFill>
                  <a:srgbClr val="CC00FF"/>
                </a:solidFill>
                <a:latin typeface="Segoe UI Semibold" panose="020B0702040204020203" pitchFamily="34" charset="0"/>
                <a:cs typeface="Segoe UI Semibold" panose="020B0702040204020203" pitchFamily="34" charset="0"/>
              </a:rPr>
              <a:t>B</a:t>
            </a:r>
            <a:r>
              <a:rPr lang="en-US" sz="1200" b="1" dirty="0">
                <a:solidFill>
                  <a:srgbClr val="CC00FF"/>
                </a:solidFill>
                <a:latin typeface="Segoe UI Semibold" panose="020B0702040204020203" pitchFamily="34" charset="0"/>
                <a:cs typeface="Segoe UI Semibold" panose="020B0702040204020203" pitchFamily="34" charset="0"/>
              </a:rPr>
              <a:t> </a:t>
            </a:r>
          </a:p>
          <a:p>
            <a:pPr algn="r"/>
            <a:r>
              <a:rPr lang="en-US" sz="1200" dirty="0" err="1" smtClean="0">
                <a:solidFill>
                  <a:schemeClr val="bg2">
                    <a:lumMod val="10000"/>
                  </a:schemeClr>
                </a:solidFill>
                <a:latin typeface="Segoe UI Semibold" panose="020B0702040204020203" pitchFamily="34" charset="0"/>
                <a:cs typeface="Segoe UI Semibold" panose="020B0702040204020203" pitchFamily="34" charset="0"/>
              </a:rPr>
              <a:t>Depende</a:t>
            </a:r>
            <a:r>
              <a:rPr lang="en-US" sz="1200" dirty="0" smtClean="0">
                <a:solidFill>
                  <a:schemeClr val="bg2">
                    <a:lumMod val="10000"/>
                  </a:schemeClr>
                </a:solidFill>
                <a:latin typeface="Segoe UI Semibold" panose="020B0702040204020203" pitchFamily="34" charset="0"/>
                <a:cs typeface="Segoe UI Semibold" panose="020B0702040204020203" pitchFamily="34" charset="0"/>
              </a:rPr>
              <a:t> de:</a:t>
            </a:r>
            <a:endParaRPr lang="en-US" sz="1200" dirty="0">
              <a:solidFill>
                <a:schemeClr val="bg2">
                  <a:lumMod val="10000"/>
                </a:schemeClr>
              </a:solidFill>
              <a:latin typeface="Segoe UI Semibold" panose="020B0702040204020203" pitchFamily="34" charset="0"/>
              <a:cs typeface="Segoe UI Semibold" panose="020B0702040204020203" pitchFamily="34" charset="0"/>
            </a:endParaRPr>
          </a:p>
          <a:p>
            <a:pPr algn="r"/>
            <a:r>
              <a:rPr lang="en-US" sz="1200" dirty="0" smtClean="0">
                <a:solidFill>
                  <a:schemeClr val="bg2">
                    <a:lumMod val="10000"/>
                  </a:schemeClr>
                </a:solidFill>
                <a:latin typeface="Segoe UI Light" panose="020B0502040204020203" pitchFamily="34" charset="0"/>
                <a:cs typeface="Segoe UI Light" panose="020B0502040204020203" pitchFamily="34" charset="0"/>
              </a:rPr>
              <a:t>-Caudal</a:t>
            </a:r>
            <a:endParaRPr lang="en-US" sz="1200" dirty="0">
              <a:solidFill>
                <a:schemeClr val="bg2">
                  <a:lumMod val="10000"/>
                </a:schemeClr>
              </a:solidFill>
              <a:latin typeface="Segoe UI Light" panose="020B0502040204020203" pitchFamily="34" charset="0"/>
              <a:cs typeface="Segoe UI Light" panose="020B0502040204020203" pitchFamily="34" charset="0"/>
            </a:endParaRPr>
          </a:p>
        </p:txBody>
      </p:sp>
      <p:sp>
        <p:nvSpPr>
          <p:cNvPr id="25" name="Rectángulo 24"/>
          <p:cNvSpPr/>
          <p:nvPr/>
        </p:nvSpPr>
        <p:spPr>
          <a:xfrm>
            <a:off x="9064150" y="1594296"/>
            <a:ext cx="1261314" cy="151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sz="1200" b="1" dirty="0" smtClean="0">
                <a:solidFill>
                  <a:srgbClr val="CC00FF"/>
                </a:solidFill>
                <a:latin typeface="Segoe UI Semibold" panose="020B0702040204020203" pitchFamily="34" charset="0"/>
                <a:cs typeface="Segoe UI Semibold" panose="020B0702040204020203" pitchFamily="34" charset="0"/>
              </a:rPr>
              <a:t>Paso 2: GC </a:t>
            </a:r>
          </a:p>
          <a:p>
            <a:pPr algn="r"/>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-Diámetros comerciales</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-Precio de la tubería</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-Rugosidad</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-Caudal</a:t>
            </a:r>
          </a:p>
        </p:txBody>
      </p:sp>
      <p:grpSp>
        <p:nvGrpSpPr>
          <p:cNvPr id="26" name="Grupo 25"/>
          <p:cNvGrpSpPr/>
          <p:nvPr/>
        </p:nvGrpSpPr>
        <p:grpSpPr>
          <a:xfrm>
            <a:off x="4129269" y="1653319"/>
            <a:ext cx="5099495" cy="4500128"/>
            <a:chOff x="5707381" y="1476175"/>
            <a:chExt cx="3638353" cy="3210721"/>
          </a:xfrm>
        </p:grpSpPr>
        <p:cxnSp>
          <p:nvCxnSpPr>
            <p:cNvPr id="63" name="Conector recto 62"/>
            <p:cNvCxnSpPr/>
            <p:nvPr/>
          </p:nvCxnSpPr>
          <p:spPr>
            <a:xfrm>
              <a:off x="6924668" y="1476175"/>
              <a:ext cx="0" cy="3210721"/>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flipV="1">
              <a:off x="5707381" y="3417537"/>
              <a:ext cx="3638353" cy="0"/>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Rectángulo 28"/>
          <p:cNvSpPr/>
          <p:nvPr/>
        </p:nvSpPr>
        <p:spPr>
          <a:xfrm>
            <a:off x="5279477" y="1100641"/>
            <a:ext cx="2608604"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rgbClr val="CC00FF"/>
                </a:solidFill>
                <a:latin typeface="Segoe UI Semibold" panose="020B0702040204020203" pitchFamily="34" charset="0"/>
                <a:cs typeface="Segoe UI Semibold" panose="020B0702040204020203" pitchFamily="34" charset="0"/>
              </a:rPr>
              <a:t>Metodología</a:t>
            </a:r>
            <a:r>
              <a:rPr lang="en-US" sz="1400" b="1" dirty="0" smtClean="0">
                <a:solidFill>
                  <a:srgbClr val="CC00FF"/>
                </a:solidFill>
                <a:latin typeface="Segoe UI Semibold" panose="020B0702040204020203" pitchFamily="34" charset="0"/>
                <a:cs typeface="Segoe UI Semibold" panose="020B0702040204020203" pitchFamily="34" charset="0"/>
              </a:rPr>
              <a:t> de </a:t>
            </a:r>
            <a:r>
              <a:rPr lang="en-US" sz="1400" b="1" dirty="0" err="1" smtClean="0">
                <a:solidFill>
                  <a:srgbClr val="CC00FF"/>
                </a:solidFill>
                <a:latin typeface="Segoe UI Semibold" panose="020B0702040204020203" pitchFamily="34" charset="0"/>
                <a:cs typeface="Segoe UI Semibold" panose="020B0702040204020203" pitchFamily="34" charset="0"/>
              </a:rPr>
              <a:t>diseño</a:t>
            </a:r>
            <a:r>
              <a:rPr lang="en-US" sz="1400" b="1" dirty="0" smtClean="0">
                <a:solidFill>
                  <a:srgbClr val="CC00FF"/>
                </a:solidFill>
                <a:latin typeface="Segoe UI Semibold" panose="020B0702040204020203" pitchFamily="34" charset="0"/>
                <a:cs typeface="Segoe UI Semibold" panose="020B0702040204020203" pitchFamily="34" charset="0"/>
              </a:rPr>
              <a:t> </a:t>
            </a:r>
            <a:endParaRPr lang="en-US" sz="1400" dirty="0">
              <a:solidFill>
                <a:srgbClr val="CC00FF"/>
              </a:solidFill>
              <a:latin typeface="Segoe UI Semibold" panose="020B0702040204020203" pitchFamily="34" charset="0"/>
              <a:cs typeface="Segoe UI Semibold" panose="020B0702040204020203" pitchFamily="34" charset="0"/>
            </a:endParaRPr>
          </a:p>
        </p:txBody>
      </p:sp>
      <p:sp>
        <p:nvSpPr>
          <p:cNvPr id="30" name="Elipse 29"/>
          <p:cNvSpPr/>
          <p:nvPr/>
        </p:nvSpPr>
        <p:spPr>
          <a:xfrm>
            <a:off x="6950933" y="4313786"/>
            <a:ext cx="126143" cy="126143"/>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6" name="Grupo 35"/>
          <p:cNvGrpSpPr/>
          <p:nvPr/>
        </p:nvGrpSpPr>
        <p:grpSpPr>
          <a:xfrm>
            <a:off x="9104101" y="4630026"/>
            <a:ext cx="1319855" cy="728047"/>
            <a:chOff x="9256791" y="3599976"/>
            <a:chExt cx="941681" cy="519442"/>
          </a:xfrm>
        </p:grpSpPr>
        <p:sp>
          <p:nvSpPr>
            <p:cNvPr id="46" name="Elipse 45"/>
            <p:cNvSpPr/>
            <p:nvPr/>
          </p:nvSpPr>
          <p:spPr>
            <a:xfrm>
              <a:off x="9256791" y="3664112"/>
              <a:ext cx="90000" cy="90000"/>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Elipse 46"/>
            <p:cNvSpPr/>
            <p:nvPr/>
          </p:nvSpPr>
          <p:spPr>
            <a:xfrm>
              <a:off x="9256791" y="3798082"/>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ángulo 47"/>
            <p:cNvSpPr/>
            <p:nvPr/>
          </p:nvSpPr>
          <p:spPr>
            <a:xfrm>
              <a:off x="9342557" y="3599976"/>
              <a:ext cx="855915" cy="51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lumMod val="50000"/>
                    </a:schemeClr>
                  </a:solidFill>
                  <a:latin typeface="Segoe UI Light" panose="020B0502040204020203" pitchFamily="34" charset="0"/>
                  <a:cs typeface="Segoe UI Light" panose="020B0502040204020203" pitchFamily="34" charset="0"/>
                </a:rPr>
                <a:t>Punto </a:t>
              </a:r>
              <a:r>
                <a:rPr lang="en-US" sz="1200" dirty="0" err="1" smtClean="0">
                  <a:solidFill>
                    <a:schemeClr val="tx2">
                      <a:lumMod val="50000"/>
                    </a:schemeClr>
                  </a:solidFill>
                  <a:latin typeface="Segoe UI Light" panose="020B0502040204020203" pitchFamily="34" charset="0"/>
                  <a:cs typeface="Segoe UI Light" panose="020B0502040204020203" pitchFamily="34" charset="0"/>
                </a:rPr>
                <a:t>inicial</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err="1" smtClean="0">
                  <a:solidFill>
                    <a:schemeClr val="tx2">
                      <a:lumMod val="50000"/>
                    </a:schemeClr>
                  </a:solidFill>
                  <a:latin typeface="Segoe UI Light" panose="020B0502040204020203" pitchFamily="34" charset="0"/>
                  <a:cs typeface="Segoe UI Light" panose="020B0502040204020203" pitchFamily="34" charset="0"/>
                </a:rPr>
                <a:t>Solución</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smtClean="0">
                  <a:solidFill>
                    <a:schemeClr val="tx2">
                      <a:lumMod val="50000"/>
                    </a:schemeClr>
                  </a:solidFill>
                  <a:latin typeface="Segoe UI Light" panose="020B0502040204020203" pitchFamily="34" charset="0"/>
                  <a:cs typeface="Segoe UI Light" panose="020B0502040204020203" pitchFamily="34" charset="0"/>
                </a:rPr>
                <a:t>CG para qd</a:t>
              </a:r>
              <a:endParaRPr lang="en-GB" sz="1200" dirty="0">
                <a:solidFill>
                  <a:schemeClr val="tx2">
                    <a:lumMod val="50000"/>
                  </a:schemeClr>
                </a:solidFill>
              </a:endParaRPr>
            </a:p>
          </p:txBody>
        </p:sp>
        <p:sp>
          <p:nvSpPr>
            <p:cNvPr id="49" name="Elipse 48"/>
            <p:cNvSpPr/>
            <p:nvPr/>
          </p:nvSpPr>
          <p:spPr>
            <a:xfrm>
              <a:off x="9282067" y="3968529"/>
              <a:ext cx="46800" cy="46800"/>
            </a:xfrm>
            <a:prstGeom prst="ellipse">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cxnSp>
        <p:nvCxnSpPr>
          <p:cNvPr id="40" name="Conector recto 39"/>
          <p:cNvCxnSpPr/>
          <p:nvPr/>
        </p:nvCxnSpPr>
        <p:spPr>
          <a:xfrm>
            <a:off x="2758881" y="1527618"/>
            <a:ext cx="7387203" cy="0"/>
          </a:xfrm>
          <a:prstGeom prst="line">
            <a:avLst/>
          </a:prstGeom>
          <a:ln w="19050">
            <a:solidFill>
              <a:srgbClr val="8B00AC"/>
            </a:solidFill>
          </a:ln>
        </p:spPr>
        <p:style>
          <a:lnRef idx="1">
            <a:schemeClr val="accent1"/>
          </a:lnRef>
          <a:fillRef idx="0">
            <a:schemeClr val="accent1"/>
          </a:fillRef>
          <a:effectRef idx="0">
            <a:schemeClr val="accent1"/>
          </a:effectRef>
          <a:fontRef idx="minor">
            <a:schemeClr val="tx1"/>
          </a:fontRef>
        </p:style>
      </p:cxnSp>
      <p:sp>
        <p:nvSpPr>
          <p:cNvPr id="69" name="Elipse 68"/>
          <p:cNvSpPr/>
          <p:nvPr/>
        </p:nvSpPr>
        <p:spPr>
          <a:xfrm>
            <a:off x="6942034" y="5840764"/>
            <a:ext cx="126144" cy="126143"/>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Rectángulo 69"/>
          <p:cNvSpPr/>
          <p:nvPr/>
        </p:nvSpPr>
        <p:spPr>
          <a:xfrm>
            <a:off x="8009055" y="3854295"/>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i+1</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71" name="Rectángulo 70"/>
          <p:cNvSpPr/>
          <p:nvPr/>
        </p:nvSpPr>
        <p:spPr>
          <a:xfrm>
            <a:off x="8081637" y="3458736"/>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i+1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i+2</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72" name="Rectángulo 71"/>
          <p:cNvSpPr/>
          <p:nvPr/>
        </p:nvSpPr>
        <p:spPr>
          <a:xfrm>
            <a:off x="8196570" y="3046244"/>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i+2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i+3</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73" name="Elipse 72"/>
          <p:cNvSpPr/>
          <p:nvPr/>
        </p:nvSpPr>
        <p:spPr>
          <a:xfrm>
            <a:off x="6978982" y="3826109"/>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Elipse 73"/>
          <p:cNvSpPr/>
          <p:nvPr/>
        </p:nvSpPr>
        <p:spPr>
          <a:xfrm>
            <a:off x="6978982" y="3261725"/>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Elipse 74"/>
          <p:cNvSpPr/>
          <p:nvPr/>
        </p:nvSpPr>
        <p:spPr>
          <a:xfrm>
            <a:off x="6978982" y="2746438"/>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Marcador de número de diapositiva 3"/>
          <p:cNvSpPr>
            <a:spLocks noGrp="1"/>
          </p:cNvSpPr>
          <p:nvPr>
            <p:ph type="sldNum" sz="quarter" idx="12"/>
          </p:nvPr>
        </p:nvSpPr>
        <p:spPr/>
        <p:txBody>
          <a:bodyPr/>
          <a:lstStyle/>
          <a:p>
            <a:fld id="{4947A44E-E405-4387-BB11-0B902EE3D3FB}" type="slidenum">
              <a:rPr lang="en-GB" smtClean="0"/>
              <a:t>64</a:t>
            </a:fld>
            <a:endParaRPr lang="en-GB" dirty="0"/>
          </a:p>
        </p:txBody>
      </p:sp>
      <mc:AlternateContent xmlns:mc="http://schemas.openxmlformats.org/markup-compatibility/2006" xmlns:a14="http://schemas.microsoft.com/office/drawing/2010/main">
        <mc:Choice Requires="a14">
          <p:sp>
            <p:nvSpPr>
              <p:cNvPr id="35" name="Rectángulo 34"/>
              <p:cNvSpPr/>
              <p:nvPr/>
            </p:nvSpPr>
            <p:spPr>
              <a:xfrm>
                <a:off x="1275552" y="5328552"/>
                <a:ext cx="4394731" cy="635110"/>
              </a:xfrm>
              <a:prstGeom prst="rect">
                <a:avLst/>
              </a:prstGeom>
              <a:solidFill>
                <a:schemeClr val="bg1"/>
              </a:solidFill>
              <a:ln w="19050">
                <a:solidFill>
                  <a:srgbClr val="FFDA65"/>
                </a:solidFill>
                <a:prstDash val="sysDash"/>
                <a:tailEnd type="triangle"/>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lnSpc>
                    <a:spcPct val="107000"/>
                  </a:lnSpc>
                  <a:spcAft>
                    <a:spcPts val="800"/>
                  </a:spcAft>
                </a:pPr>
                <a:r>
                  <a:rPr lang="en-GB" sz="1400" b="1" dirty="0" smtClean="0">
                    <a:solidFill>
                      <a:schemeClr val="bg2">
                        <a:lumMod val="50000"/>
                      </a:schemeClr>
                    </a:solidFill>
                    <a:latin typeface="Segoe UI Light" panose="020B0502040204020203" pitchFamily="34" charset="0"/>
                    <a:ea typeface="Calibri" panose="020F0502020204030204" pitchFamily="34" charset="0"/>
                    <a:cs typeface="Segoe UI Light" panose="020B0502040204020203" pitchFamily="34" charset="0"/>
                  </a:rPr>
                  <a:t> </a:t>
                </a:r>
                <a14:m>
                  <m:oMath xmlns:m="http://schemas.openxmlformats.org/officeDocument/2006/math">
                    <m:sSubSup>
                      <m:sSubSupPr>
                        <m:ctrlPr>
                          <a:rPr lang="en-GB" sz="1200"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sSubSupPr>
                      <m:e>
                        <m:r>
                          <m:rPr>
                            <m:sty m:val="p"/>
                          </m:rP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μ</m:t>
                        </m:r>
                      </m:e>
                      <m:sub>
                        <m:r>
                          <m:rPr>
                            <m:sty m:val="p"/>
                          </m:rP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B</m:t>
                        </m:r>
                      </m:sub>
                      <m:sup>
                        <m:r>
                          <m:rPr>
                            <m:sty m:val="p"/>
                          </m:rPr>
                          <a:rPr lang="es-ES" sz="1200" b="0" i="0" smtClean="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Medio</m:t>
                        </m:r>
                      </m:sup>
                    </m:sSubSup>
                    <m: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=0.1286 </m:t>
                    </m:r>
                    <m:func>
                      <m:funcPr>
                        <m:ctrlPr>
                          <a:rPr lang="en-GB" sz="1200"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funcPr>
                      <m:fName>
                        <m:r>
                          <m:rPr>
                            <m:sty m:val="p"/>
                          </m:rP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ln</m:t>
                        </m:r>
                      </m:fName>
                      <m:e>
                        <m: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 (2.047 </m:t>
                        </m:r>
                        <m:func>
                          <m:funcPr>
                            <m:ctrlPr>
                              <a:rPr lang="en-GB" sz="1200" i="1">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ctrlPr>
                          </m:funcPr>
                          <m:fName>
                            <m:r>
                              <m:rPr>
                                <m:sty m:val="p"/>
                              </m:rP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ln</m:t>
                            </m:r>
                          </m:fName>
                          <m:e>
                            <m:r>
                              <m:rPr>
                                <m:sty m:val="p"/>
                              </m:rP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q</m:t>
                            </m:r>
                          </m:e>
                        </m:func>
                        <m: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−1,7951)</m:t>
                        </m:r>
                      </m:e>
                    </m:func>
                    <m:r>
                      <a:rPr lang="en-GB" sz="1200" b="0" i="0">
                        <a:solidFill>
                          <a:schemeClr val="bg2">
                            <a:lumMod val="50000"/>
                          </a:schemeClr>
                        </a:solidFill>
                        <a:effectLst/>
                        <a:latin typeface="Cambria Math" panose="02040503050406030204" pitchFamily="18" charset="0"/>
                        <a:ea typeface="Times New Roman" panose="02020603050405020304" pitchFamily="18" charset="0"/>
                        <a:cs typeface="Segoe UI" panose="020B0502040204020203" pitchFamily="34" charset="0"/>
                      </a:rPr>
                      <m:t>+0.5471</m:t>
                    </m:r>
                  </m:oMath>
                </a14:m>
                <a:r>
                  <a:rPr lang="en-GB" sz="1200" dirty="0">
                    <a:solidFill>
                      <a:schemeClr val="bg2">
                        <a:lumMod val="50000"/>
                      </a:schemeClr>
                    </a:solidFill>
                    <a:effectLst/>
                    <a:latin typeface="Segoe UI Light" panose="020B0502040204020203" pitchFamily="34" charset="0"/>
                    <a:ea typeface="Calibri" panose="020F0502020204030204" pitchFamily="34" charset="0"/>
                    <a:cs typeface="Segoe UI Light" panose="020B0502040204020203" pitchFamily="34" charset="0"/>
                  </a:rPr>
                  <a:t>   r</a:t>
                </a:r>
                <a:r>
                  <a:rPr lang="en-GB" sz="1200" baseline="30000" dirty="0">
                    <a:solidFill>
                      <a:schemeClr val="bg2">
                        <a:lumMod val="50000"/>
                      </a:schemeClr>
                    </a:solidFill>
                    <a:effectLst/>
                    <a:latin typeface="Segoe UI Light" panose="020B0502040204020203" pitchFamily="34" charset="0"/>
                    <a:ea typeface="Calibri" panose="020F0502020204030204" pitchFamily="34" charset="0"/>
                    <a:cs typeface="Segoe UI Light" panose="020B0502040204020203" pitchFamily="34" charset="0"/>
                  </a:rPr>
                  <a:t>2 </a:t>
                </a:r>
                <a:r>
                  <a:rPr lang="en-GB" sz="1200" dirty="0">
                    <a:solidFill>
                      <a:schemeClr val="bg2">
                        <a:lumMod val="50000"/>
                      </a:schemeClr>
                    </a:solidFill>
                    <a:effectLst/>
                    <a:latin typeface="Segoe UI Light" panose="020B0502040204020203" pitchFamily="34" charset="0"/>
                    <a:ea typeface="Calibri" panose="020F0502020204030204" pitchFamily="34" charset="0"/>
                    <a:cs typeface="Segoe UI Light" panose="020B0502040204020203" pitchFamily="34" charset="0"/>
                  </a:rPr>
                  <a:t>&gt; 98%,</a:t>
                </a:r>
              </a:p>
              <a:p>
                <a:pPr algn="ctr">
                  <a:lnSpc>
                    <a:spcPct val="107000"/>
                  </a:lnSpc>
                  <a:spcAft>
                    <a:spcPts val="800"/>
                  </a:spcAft>
                </a:pPr>
                <a14:m>
                  <m:oMath xmlns:m="http://schemas.openxmlformats.org/officeDocument/2006/math">
                    <m:sSubSup>
                      <m:sSubSupPr>
                        <m:ctrlPr>
                          <a:rPr lang="en-GB" sz="1200"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sSubSupPr>
                      <m:e>
                        <m:r>
                          <m:rPr>
                            <m:sty m:val="p"/>
                          </m:rP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μ</m:t>
                        </m:r>
                      </m:e>
                      <m:sub>
                        <m:r>
                          <m:rPr>
                            <m:sty m:val="p"/>
                          </m:rP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B</m:t>
                        </m:r>
                      </m:sub>
                      <m:sup>
                        <m:r>
                          <m:rPr>
                            <m:sty m:val="p"/>
                          </m:rPr>
                          <a:rPr lang="es-ES" sz="1200" b="0" i="0" smtClean="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Max</m:t>
                        </m:r>
                      </m:sup>
                    </m:sSubSup>
                    <m: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=0.0576</m:t>
                    </m:r>
                    <m:func>
                      <m:funcPr>
                        <m:ctrlPr>
                          <a:rPr lang="en-GB" sz="1200"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funcPr>
                      <m:fName>
                        <m:r>
                          <m:rPr>
                            <m:sty m:val="p"/>
                          </m:rP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ln</m:t>
                        </m:r>
                      </m:fName>
                      <m:e>
                        <m: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 (2,047 </m:t>
                        </m:r>
                        <m:func>
                          <m:funcPr>
                            <m:ctrlPr>
                              <a:rPr lang="en-GB" sz="1200" i="1">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ctrlPr>
                          </m:funcPr>
                          <m:fName>
                            <m:r>
                              <m:rPr>
                                <m:sty m:val="p"/>
                              </m:rP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ln</m:t>
                            </m:r>
                          </m:fName>
                          <m:e>
                            <m:r>
                              <m:rPr>
                                <m:sty m:val="p"/>
                              </m:rP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q</m:t>
                            </m:r>
                          </m:e>
                        </m:func>
                        <m: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−1.7951)</m:t>
                        </m:r>
                      </m:e>
                    </m:func>
                    <m:r>
                      <a:rPr lang="en-GB" sz="1200" b="0" i="0">
                        <a:solidFill>
                          <a:schemeClr val="bg2">
                            <a:lumMod val="50000"/>
                          </a:schemeClr>
                        </a:solidFill>
                        <a:effectLst/>
                        <a:latin typeface="Cambria Math" panose="02040503050406030204" pitchFamily="18" charset="0"/>
                        <a:ea typeface="Calibri" panose="020F0502020204030204" pitchFamily="34" charset="0"/>
                        <a:cs typeface="Segoe UI" panose="020B0502040204020203" pitchFamily="34" charset="0"/>
                      </a:rPr>
                      <m:t>+0.741</m:t>
                    </m:r>
                  </m:oMath>
                </a14:m>
                <a:r>
                  <a:rPr lang="en-GB" sz="1200" dirty="0">
                    <a:solidFill>
                      <a:schemeClr val="bg2">
                        <a:lumMod val="50000"/>
                      </a:schemeClr>
                    </a:solidFill>
                    <a:effectLst/>
                    <a:latin typeface="Segoe UI Light" panose="020B0502040204020203" pitchFamily="34" charset="0"/>
                    <a:ea typeface="Calibri" panose="020F0502020204030204" pitchFamily="34" charset="0"/>
                    <a:cs typeface="Segoe UI Light" panose="020B0502040204020203" pitchFamily="34" charset="0"/>
                  </a:rPr>
                  <a:t>   r</a:t>
                </a:r>
                <a:r>
                  <a:rPr lang="en-GB" sz="1200" baseline="30000" dirty="0">
                    <a:solidFill>
                      <a:schemeClr val="bg2">
                        <a:lumMod val="50000"/>
                      </a:schemeClr>
                    </a:solidFill>
                    <a:effectLst/>
                    <a:latin typeface="Segoe UI Light" panose="020B0502040204020203" pitchFamily="34" charset="0"/>
                    <a:ea typeface="Calibri" panose="020F0502020204030204" pitchFamily="34" charset="0"/>
                    <a:cs typeface="Segoe UI Light" panose="020B0502040204020203" pitchFamily="34" charset="0"/>
                  </a:rPr>
                  <a:t>2 </a:t>
                </a:r>
                <a:r>
                  <a:rPr lang="en-GB" sz="1200" dirty="0">
                    <a:solidFill>
                      <a:schemeClr val="bg2">
                        <a:lumMod val="50000"/>
                      </a:schemeClr>
                    </a:solidFill>
                    <a:effectLst/>
                    <a:latin typeface="Segoe UI Light" panose="020B0502040204020203" pitchFamily="34" charset="0"/>
                    <a:ea typeface="Calibri" panose="020F0502020204030204" pitchFamily="34" charset="0"/>
                    <a:cs typeface="Segoe UI Light" panose="020B0502040204020203" pitchFamily="34" charset="0"/>
                  </a:rPr>
                  <a:t>&gt;90%,</a:t>
                </a:r>
              </a:p>
            </p:txBody>
          </p:sp>
        </mc:Choice>
        <mc:Fallback xmlns="">
          <p:sp>
            <p:nvSpPr>
              <p:cNvPr id="35" name="Rectángulo 34"/>
              <p:cNvSpPr>
                <a:spLocks noRot="1" noChangeAspect="1" noMove="1" noResize="1" noEditPoints="1" noAdjustHandles="1" noChangeArrowheads="1" noChangeShapeType="1" noTextEdit="1"/>
              </p:cNvSpPr>
              <p:nvPr/>
            </p:nvSpPr>
            <p:spPr>
              <a:xfrm>
                <a:off x="1275552" y="5328552"/>
                <a:ext cx="4394731" cy="635110"/>
              </a:xfrm>
              <a:prstGeom prst="rect">
                <a:avLst/>
              </a:prstGeom>
              <a:blipFill rotWithShape="0">
                <a:blip r:embed="rId3"/>
                <a:stretch>
                  <a:fillRect b="-2804"/>
                </a:stretch>
              </a:blipFill>
              <a:ln w="19050">
                <a:solidFill>
                  <a:srgbClr val="FFDA65"/>
                </a:solidFill>
                <a:prstDash val="sysDash"/>
                <a:tailEnd type="triangle"/>
              </a:ln>
            </p:spPr>
            <p:txBody>
              <a:bodyPr/>
              <a:lstStyle/>
              <a:p>
                <a:r>
                  <a:rPr lang="en-GB">
                    <a:noFill/>
                  </a:rPr>
                  <a:t> </a:t>
                </a:r>
              </a:p>
            </p:txBody>
          </p:sp>
        </mc:Fallback>
      </mc:AlternateContent>
      <p:cxnSp>
        <p:nvCxnSpPr>
          <p:cNvPr id="19" name="Conector recto de flecha 18"/>
          <p:cNvCxnSpPr>
            <a:stCxn id="35" idx="3"/>
          </p:cNvCxnSpPr>
          <p:nvPr/>
        </p:nvCxnSpPr>
        <p:spPr>
          <a:xfrm>
            <a:off x="5670283" y="5646107"/>
            <a:ext cx="1151431" cy="245693"/>
          </a:xfrm>
          <a:prstGeom prst="straightConnector1">
            <a:avLst/>
          </a:prstGeom>
          <a:ln w="19050">
            <a:solidFill>
              <a:srgbClr val="FFDA6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Rectángulo 44"/>
          <p:cNvSpPr/>
          <p:nvPr/>
        </p:nvSpPr>
        <p:spPr>
          <a:xfrm>
            <a:off x="2565956" y="4057513"/>
            <a:ext cx="1639065"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ca</a:t>
            </a:r>
            <a:r>
              <a:rPr lang="es-E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 Coste anual por metro</a:t>
            </a:r>
            <a:endParaRPr lang="es-E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51" name="Rectángulo 50"/>
          <p:cNvSpPr/>
          <p:nvPr/>
        </p:nvSpPr>
        <p:spPr>
          <a:xfrm>
            <a:off x="4161268" y="1589600"/>
            <a:ext cx="17133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C</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Coste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acumulado</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por</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metro</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67122702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Procedimiento propuesto</a:t>
            </a:r>
            <a:endParaRPr lang="en-GB" sz="2000" dirty="0">
              <a:solidFill>
                <a:srgbClr val="AA70DA"/>
              </a:solidFill>
            </a:endParaRPr>
          </a:p>
        </p:txBody>
      </p:sp>
      <p:sp>
        <p:nvSpPr>
          <p:cNvPr id="5" name="Arco 4"/>
          <p:cNvSpPr/>
          <p:nvPr/>
        </p:nvSpPr>
        <p:spPr>
          <a:xfrm rot="1024772">
            <a:off x="1719275" y="4939788"/>
            <a:ext cx="3587216" cy="2195003"/>
          </a:xfrm>
          <a:prstGeom prst="arc">
            <a:avLst>
              <a:gd name="adj1" fmla="val 16200000"/>
              <a:gd name="adj2" fmla="val 20860138"/>
            </a:avLst>
          </a:prstGeom>
          <a:ln w="190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nvGrpSpPr>
          <p:cNvPr id="10" name="Grupo 9"/>
          <p:cNvGrpSpPr/>
          <p:nvPr/>
        </p:nvGrpSpPr>
        <p:grpSpPr>
          <a:xfrm>
            <a:off x="6047932" y="947549"/>
            <a:ext cx="5169566" cy="3221997"/>
            <a:chOff x="7198448" y="453794"/>
            <a:chExt cx="4545426" cy="2852710"/>
          </a:xfrm>
        </p:grpSpPr>
        <p:sp>
          <p:nvSpPr>
            <p:cNvPr id="65" name="Arco 64"/>
            <p:cNvSpPr/>
            <p:nvPr/>
          </p:nvSpPr>
          <p:spPr>
            <a:xfrm rot="490299" flipH="1" flipV="1">
              <a:off x="7198448" y="1502213"/>
              <a:ext cx="3794470" cy="1804291"/>
            </a:xfrm>
            <a:prstGeom prst="arc">
              <a:avLst>
                <a:gd name="adj1" fmla="val 16200000"/>
                <a:gd name="adj2" fmla="val 2125503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6" name="Arco 65"/>
            <p:cNvSpPr/>
            <p:nvPr/>
          </p:nvSpPr>
          <p:spPr>
            <a:xfrm rot="568397" flipH="1" flipV="1">
              <a:off x="7440339" y="1061710"/>
              <a:ext cx="3519574" cy="1838524"/>
            </a:xfrm>
            <a:prstGeom prst="arc">
              <a:avLst>
                <a:gd name="adj1" fmla="val 16195779"/>
                <a:gd name="adj2" fmla="val 2102459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7" name="Arco 66"/>
            <p:cNvSpPr/>
            <p:nvPr/>
          </p:nvSpPr>
          <p:spPr>
            <a:xfrm rot="282861" flipH="1" flipV="1">
              <a:off x="7620426" y="453794"/>
              <a:ext cx="4123448" cy="2135734"/>
            </a:xfrm>
            <a:prstGeom prst="arc">
              <a:avLst>
                <a:gd name="adj1" fmla="val 17581667"/>
                <a:gd name="adj2" fmla="val 21047384"/>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11" name="Forma libre 10"/>
          <p:cNvSpPr/>
          <p:nvPr/>
        </p:nvSpPr>
        <p:spPr>
          <a:xfrm>
            <a:off x="5949509" y="4659738"/>
            <a:ext cx="2510976" cy="1260894"/>
          </a:xfrm>
          <a:custGeom>
            <a:avLst/>
            <a:gdLst>
              <a:gd name="connsiteX0" fmla="*/ 0 w 2133600"/>
              <a:gd name="connsiteY0" fmla="*/ 0 h 898765"/>
              <a:gd name="connsiteX1" fmla="*/ 76200 w 2133600"/>
              <a:gd name="connsiteY1" fmla="*/ 342900 h 898765"/>
              <a:gd name="connsiteX2" fmla="*/ 219075 w 2133600"/>
              <a:gd name="connsiteY2" fmla="*/ 609600 h 898765"/>
              <a:gd name="connsiteX3" fmla="*/ 504825 w 2133600"/>
              <a:gd name="connsiteY3" fmla="*/ 790575 h 898765"/>
              <a:gd name="connsiteX4" fmla="*/ 952500 w 2133600"/>
              <a:gd name="connsiteY4" fmla="*/ 885825 h 898765"/>
              <a:gd name="connsiteX5" fmla="*/ 2133600 w 2133600"/>
              <a:gd name="connsiteY5" fmla="*/ 895350 h 89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898765">
                <a:moveTo>
                  <a:pt x="0" y="0"/>
                </a:moveTo>
                <a:cubicBezTo>
                  <a:pt x="19844" y="120650"/>
                  <a:pt x="39688" y="241300"/>
                  <a:pt x="76200" y="342900"/>
                </a:cubicBezTo>
                <a:cubicBezTo>
                  <a:pt x="112712" y="444500"/>
                  <a:pt x="147638" y="534988"/>
                  <a:pt x="219075" y="609600"/>
                </a:cubicBezTo>
                <a:cubicBezTo>
                  <a:pt x="290513" y="684213"/>
                  <a:pt x="382588" y="744538"/>
                  <a:pt x="504825" y="790575"/>
                </a:cubicBezTo>
                <a:cubicBezTo>
                  <a:pt x="627062" y="836612"/>
                  <a:pt x="681038" y="868363"/>
                  <a:pt x="952500" y="885825"/>
                </a:cubicBezTo>
                <a:cubicBezTo>
                  <a:pt x="1223962" y="903287"/>
                  <a:pt x="1678781" y="899318"/>
                  <a:pt x="2133600" y="895350"/>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ángulo 12"/>
          <p:cNvSpPr/>
          <p:nvPr/>
        </p:nvSpPr>
        <p:spPr>
          <a:xfrm>
            <a:off x="2495524" y="1134934"/>
            <a:ext cx="7950800" cy="5567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 name="Rectángulo 13"/>
          <p:cNvSpPr/>
          <p:nvPr/>
        </p:nvSpPr>
        <p:spPr>
          <a:xfrm>
            <a:off x="5818350" y="1595100"/>
            <a:ext cx="1308121"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GC: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Gradiente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de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cambio</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5" name="Rectángulo 14"/>
          <p:cNvSpPr/>
          <p:nvPr/>
        </p:nvSpPr>
        <p:spPr>
          <a:xfrm>
            <a:off x="9186043" y="4114622"/>
            <a:ext cx="12637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q: Caudal</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6" name="Rectángulo 15"/>
          <p:cNvSpPr/>
          <p:nvPr/>
        </p:nvSpPr>
        <p:spPr>
          <a:xfrm>
            <a:off x="2565956" y="4057513"/>
            <a:ext cx="1639065"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ca</a:t>
            </a:r>
            <a:r>
              <a:rPr lang="es-E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 Coste anual por metro</a:t>
            </a:r>
            <a:endParaRPr lang="es-E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7" name="Rectángulo 16"/>
          <p:cNvSpPr/>
          <p:nvPr/>
        </p:nvSpPr>
        <p:spPr>
          <a:xfrm>
            <a:off x="5260676" y="6112227"/>
            <a:ext cx="119180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Rend. de la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bomba</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µ</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B</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8" name="Rectángulo 17"/>
          <p:cNvSpPr/>
          <p:nvPr/>
        </p:nvSpPr>
        <p:spPr>
          <a:xfrm>
            <a:off x="8009055" y="3854295"/>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i+1</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9" name="Rectángulo 18"/>
          <p:cNvSpPr/>
          <p:nvPr/>
        </p:nvSpPr>
        <p:spPr>
          <a:xfrm>
            <a:off x="8081637" y="3458736"/>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i+1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i+2</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0" name="Rectángulo 19"/>
          <p:cNvSpPr/>
          <p:nvPr/>
        </p:nvSpPr>
        <p:spPr>
          <a:xfrm>
            <a:off x="8196570" y="3046244"/>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i+2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i+3</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1" name="Rectángulo 20"/>
          <p:cNvSpPr/>
          <p:nvPr/>
        </p:nvSpPr>
        <p:spPr>
          <a:xfrm>
            <a:off x="7045032" y="4345138"/>
            <a:ext cx="2151126" cy="656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CC00FF"/>
                </a:solidFill>
                <a:latin typeface="Segoe UI Semibold" panose="020B0702040204020203" pitchFamily="34" charset="0"/>
                <a:cs typeface="Segoe UI Semibold" panose="020B0702040204020203" pitchFamily="34" charset="0"/>
              </a:rPr>
              <a:t>Paso 1: </a:t>
            </a:r>
            <a:r>
              <a:rPr lang="en-US" sz="1200" b="1" dirty="0">
                <a:solidFill>
                  <a:srgbClr val="CC00FF"/>
                </a:solidFill>
                <a:latin typeface="Segoe UI Semibold" panose="020B0702040204020203" pitchFamily="34" charset="0"/>
                <a:cs typeface="Segoe UI Semibold" panose="020B0702040204020203" pitchFamily="34" charset="0"/>
              </a:rPr>
              <a:t>q</a:t>
            </a:r>
            <a:r>
              <a:rPr lang="en-US" sz="1200" b="1" baseline="-25000" dirty="0">
                <a:solidFill>
                  <a:srgbClr val="CC00FF"/>
                </a:solidFill>
                <a:latin typeface="Segoe UI Semibold" panose="020B0702040204020203" pitchFamily="34" charset="0"/>
                <a:cs typeface="Segoe UI Semibold" panose="020B0702040204020203" pitchFamily="34" charset="0"/>
              </a:rPr>
              <a:t>d</a:t>
            </a:r>
            <a:r>
              <a:rPr lang="en-US" sz="1200" b="1" dirty="0">
                <a:solidFill>
                  <a:srgbClr val="CC00FF"/>
                </a:solidFill>
                <a:latin typeface="Segoe UI Semibold" panose="020B0702040204020203" pitchFamily="34" charset="0"/>
                <a:cs typeface="Segoe UI Semibold" panose="020B0702040204020203" pitchFamily="34" charset="0"/>
              </a:rPr>
              <a:t> </a:t>
            </a:r>
          </a:p>
          <a:p>
            <a:r>
              <a:rPr lang="en-US" sz="1200" dirty="0" smtClean="0">
                <a:solidFill>
                  <a:schemeClr val="bg2">
                    <a:lumMod val="25000"/>
                  </a:schemeClr>
                </a:solidFill>
                <a:latin typeface="Segoe UI Light" panose="020B0502040204020203" pitchFamily="34" charset="0"/>
                <a:cs typeface="Segoe UI Light" panose="020B0502040204020203" pitchFamily="34" charset="0"/>
              </a:rPr>
              <a:t>Caudal de </a:t>
            </a:r>
            <a:r>
              <a:rPr lang="en-US" sz="1200" dirty="0" err="1" smtClean="0">
                <a:solidFill>
                  <a:schemeClr val="bg2">
                    <a:lumMod val="25000"/>
                  </a:schemeClr>
                </a:solidFill>
                <a:latin typeface="Segoe UI Light" panose="020B0502040204020203" pitchFamily="34" charset="0"/>
                <a:cs typeface="Segoe UI Light" panose="020B0502040204020203" pitchFamily="34" charset="0"/>
              </a:rPr>
              <a:t>diseño</a:t>
            </a:r>
            <a:r>
              <a:rPr lang="en-US" sz="1200" dirty="0" smtClean="0">
                <a:solidFill>
                  <a:schemeClr val="bg2">
                    <a:lumMod val="25000"/>
                  </a:schemeClr>
                </a:solidFill>
                <a:latin typeface="Segoe UI Light" panose="020B0502040204020203" pitchFamily="34" charset="0"/>
                <a:cs typeface="Segoe UI Light" panose="020B0502040204020203" pitchFamily="34" charset="0"/>
              </a:rPr>
              <a:t> </a:t>
            </a:r>
            <a:r>
              <a:rPr lang="en-US" sz="1200" dirty="0" smtClean="0">
                <a:solidFill>
                  <a:schemeClr val="bg2">
                    <a:lumMod val="25000"/>
                  </a:schemeClr>
                </a:solidFill>
              </a:rPr>
              <a:t>q</a:t>
            </a:r>
            <a:r>
              <a:rPr lang="en-US" sz="1200" baseline="-25000" dirty="0">
                <a:solidFill>
                  <a:schemeClr val="bg2">
                    <a:lumMod val="25000"/>
                  </a:schemeClr>
                </a:solidFill>
              </a:rPr>
              <a:t>d</a:t>
            </a:r>
            <a:endParaRPr lang="en-GB" sz="1200" dirty="0">
              <a:solidFill>
                <a:schemeClr val="bg2">
                  <a:lumMod val="25000"/>
                </a:schemeClr>
              </a:solidFill>
            </a:endParaRPr>
          </a:p>
        </p:txBody>
      </p:sp>
      <p:sp>
        <p:nvSpPr>
          <p:cNvPr id="22" name="Rectángulo 21"/>
          <p:cNvSpPr/>
          <p:nvPr/>
        </p:nvSpPr>
        <p:spPr>
          <a:xfrm>
            <a:off x="8838477" y="5488832"/>
            <a:ext cx="1385945" cy="790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b="1" dirty="0" smtClean="0">
                <a:solidFill>
                  <a:srgbClr val="CC00FF"/>
                </a:solidFill>
                <a:latin typeface="Segoe UI Semibold" panose="020B0702040204020203" pitchFamily="34" charset="0"/>
                <a:cs typeface="Segoe UI Semibold" panose="020B0702040204020203" pitchFamily="34" charset="0"/>
              </a:rPr>
              <a:t>Paso 3: </a:t>
            </a:r>
            <a:r>
              <a:rPr lang="en-US" sz="1200" b="1" dirty="0">
                <a:solidFill>
                  <a:srgbClr val="CC00FF"/>
                </a:solidFill>
                <a:latin typeface="Segoe UI Semibold" panose="020B0702040204020203" pitchFamily="34" charset="0"/>
                <a:cs typeface="Segoe UI Semibold" panose="020B0702040204020203" pitchFamily="34" charset="0"/>
              </a:rPr>
              <a:t>µ</a:t>
            </a:r>
            <a:r>
              <a:rPr lang="en-US" sz="1200" b="1" baseline="-25000" dirty="0">
                <a:solidFill>
                  <a:srgbClr val="CC00FF"/>
                </a:solidFill>
                <a:latin typeface="Segoe UI Semibold" panose="020B0702040204020203" pitchFamily="34" charset="0"/>
                <a:cs typeface="Segoe UI Semibold" panose="020B0702040204020203" pitchFamily="34" charset="0"/>
              </a:rPr>
              <a:t>B</a:t>
            </a:r>
            <a:r>
              <a:rPr lang="en-US" sz="1200" b="1" dirty="0">
                <a:solidFill>
                  <a:srgbClr val="CC00FF"/>
                </a:solidFill>
                <a:latin typeface="Segoe UI Semibold" panose="020B0702040204020203" pitchFamily="34" charset="0"/>
                <a:cs typeface="Segoe UI Semibold" panose="020B0702040204020203" pitchFamily="34" charset="0"/>
              </a:rPr>
              <a:t> </a:t>
            </a:r>
          </a:p>
          <a:p>
            <a:pPr algn="r"/>
            <a:r>
              <a:rPr lang="en-US" sz="1200" dirty="0" err="1" smtClean="0">
                <a:solidFill>
                  <a:schemeClr val="bg2">
                    <a:lumMod val="10000"/>
                  </a:schemeClr>
                </a:solidFill>
                <a:latin typeface="Segoe UI Semibold" panose="020B0702040204020203" pitchFamily="34" charset="0"/>
                <a:cs typeface="Segoe UI Semibold" panose="020B0702040204020203" pitchFamily="34" charset="0"/>
              </a:rPr>
              <a:t>Depende</a:t>
            </a:r>
            <a:r>
              <a:rPr lang="en-US" sz="1200" dirty="0" smtClean="0">
                <a:solidFill>
                  <a:schemeClr val="bg2">
                    <a:lumMod val="10000"/>
                  </a:schemeClr>
                </a:solidFill>
                <a:latin typeface="Segoe UI Semibold" panose="020B0702040204020203" pitchFamily="34" charset="0"/>
                <a:cs typeface="Segoe UI Semibold" panose="020B0702040204020203" pitchFamily="34" charset="0"/>
              </a:rPr>
              <a:t> de:</a:t>
            </a:r>
            <a:endParaRPr lang="en-US" sz="1200" dirty="0">
              <a:solidFill>
                <a:schemeClr val="bg2">
                  <a:lumMod val="10000"/>
                </a:schemeClr>
              </a:solidFill>
              <a:latin typeface="Segoe UI Semibold" panose="020B0702040204020203" pitchFamily="34" charset="0"/>
              <a:cs typeface="Segoe UI Semibold" panose="020B0702040204020203" pitchFamily="34" charset="0"/>
            </a:endParaRPr>
          </a:p>
          <a:p>
            <a:pPr algn="r"/>
            <a:r>
              <a:rPr lang="en-US" sz="1200" dirty="0" smtClean="0">
                <a:solidFill>
                  <a:schemeClr val="bg2">
                    <a:lumMod val="10000"/>
                  </a:schemeClr>
                </a:solidFill>
                <a:latin typeface="Segoe UI Light" panose="020B0502040204020203" pitchFamily="34" charset="0"/>
                <a:cs typeface="Segoe UI Light" panose="020B0502040204020203" pitchFamily="34" charset="0"/>
              </a:rPr>
              <a:t>-Caudal</a:t>
            </a:r>
            <a:endParaRPr lang="en-US" sz="1200" dirty="0">
              <a:solidFill>
                <a:schemeClr val="bg2">
                  <a:lumMod val="10000"/>
                </a:schemeClr>
              </a:solidFill>
              <a:latin typeface="Segoe UI Light" panose="020B0502040204020203" pitchFamily="34" charset="0"/>
              <a:cs typeface="Segoe UI Light" panose="020B0502040204020203" pitchFamily="34" charset="0"/>
            </a:endParaRPr>
          </a:p>
        </p:txBody>
      </p:sp>
      <p:sp>
        <p:nvSpPr>
          <p:cNvPr id="23" name="Rectángulo 22"/>
          <p:cNvSpPr/>
          <p:nvPr/>
        </p:nvSpPr>
        <p:spPr>
          <a:xfrm>
            <a:off x="2570895" y="5345509"/>
            <a:ext cx="2151126" cy="124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s-ES" sz="1200" b="1" dirty="0" smtClean="0">
                <a:solidFill>
                  <a:srgbClr val="CC00FF"/>
                </a:solidFill>
                <a:latin typeface="Segoe UI Semibold" panose="020B0702040204020203" pitchFamily="34" charset="0"/>
                <a:cs typeface="Segoe UI Semibold" panose="020B0702040204020203" pitchFamily="34" charset="0"/>
              </a:rPr>
              <a:t>Paso 4: ca</a:t>
            </a:r>
            <a:r>
              <a:rPr lang="es-ES" sz="1200" b="1" baseline="-25000" dirty="0" smtClean="0">
                <a:solidFill>
                  <a:srgbClr val="CC00FF"/>
                </a:solidFill>
                <a:latin typeface="Segoe UI Semibold" panose="020B0702040204020203" pitchFamily="34" charset="0"/>
                <a:cs typeface="Segoe UI Semibold" panose="020B0702040204020203" pitchFamily="34" charset="0"/>
              </a:rPr>
              <a:t>E1</a:t>
            </a:r>
            <a:r>
              <a:rPr lang="es-ES" sz="1200" b="1" dirty="0" smtClean="0">
                <a:solidFill>
                  <a:srgbClr val="CC00FF"/>
                </a:solidFill>
                <a:latin typeface="Segoe UI Semibold" panose="020B0702040204020203" pitchFamily="34" charset="0"/>
                <a:cs typeface="Segoe UI Semibold" panose="020B0702040204020203" pitchFamily="34" charset="0"/>
              </a:rPr>
              <a:t> </a:t>
            </a:r>
          </a:p>
          <a:p>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-Precio energía p</a:t>
            </a:r>
            <a:r>
              <a:rPr lang="es-ES" sz="1200" baseline="-25000" dirty="0" smtClean="0">
                <a:solidFill>
                  <a:schemeClr val="bg2">
                    <a:lumMod val="10000"/>
                  </a:schemeClr>
                </a:solidFill>
                <a:latin typeface="Segoe UI Light" panose="020B0502040204020203" pitchFamily="34" charset="0"/>
                <a:cs typeface="Segoe UI Light" panose="020B0502040204020203" pitchFamily="34" charset="0"/>
              </a:rPr>
              <a:t>e</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-Volumen anual V</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Rend</a:t>
            </a:r>
            <a:r>
              <a:rPr lang="es-ES" sz="1200" dirty="0" smtClean="0">
                <a:solidFill>
                  <a:schemeClr val="bg2">
                    <a:lumMod val="10000"/>
                  </a:schemeClr>
                </a:solidFill>
                <a:latin typeface="Segoe UI Light" panose="020B0502040204020203" pitchFamily="34" charset="0"/>
                <a:cs typeface="Segoe UI Light" panose="020B0502040204020203" pitchFamily="34" charset="0"/>
              </a:rPr>
              <a:t>. del motor µ</a:t>
            </a:r>
            <a:r>
              <a:rPr lang="es-ES" sz="1200" baseline="-25000" dirty="0" smtClean="0">
                <a:solidFill>
                  <a:schemeClr val="bg2">
                    <a:lumMod val="10000"/>
                  </a:schemeClr>
                </a:solidFill>
                <a:latin typeface="Segoe UI Light" panose="020B0502040204020203" pitchFamily="34" charset="0"/>
                <a:cs typeface="Segoe UI Light" panose="020B0502040204020203" pitchFamily="34" charset="0"/>
              </a:rPr>
              <a:t>M</a:t>
            </a:r>
          </a:p>
        </p:txBody>
      </p:sp>
      <p:sp>
        <p:nvSpPr>
          <p:cNvPr id="25" name="Rectángulo 24"/>
          <p:cNvSpPr/>
          <p:nvPr/>
        </p:nvSpPr>
        <p:spPr>
          <a:xfrm>
            <a:off x="9064150" y="1594296"/>
            <a:ext cx="1261314" cy="151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sz="1200" b="1" dirty="0" smtClean="0">
                <a:solidFill>
                  <a:srgbClr val="CC00FF"/>
                </a:solidFill>
                <a:latin typeface="Segoe UI Semibold" panose="020B0702040204020203" pitchFamily="34" charset="0"/>
                <a:cs typeface="Segoe UI Semibold" panose="020B0702040204020203" pitchFamily="34" charset="0"/>
              </a:rPr>
              <a:t>Paso 2: GC </a:t>
            </a:r>
          </a:p>
          <a:p>
            <a:pPr algn="r"/>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-Diámetros comerciales</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-Precio de la tubería</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-Rugosidad</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-Caudal</a:t>
            </a:r>
          </a:p>
        </p:txBody>
      </p:sp>
      <p:grpSp>
        <p:nvGrpSpPr>
          <p:cNvPr id="26" name="Grupo 25"/>
          <p:cNvGrpSpPr/>
          <p:nvPr/>
        </p:nvGrpSpPr>
        <p:grpSpPr>
          <a:xfrm>
            <a:off x="4129269" y="1653319"/>
            <a:ext cx="5099495" cy="4500128"/>
            <a:chOff x="5707381" y="1476175"/>
            <a:chExt cx="3638353" cy="3210721"/>
          </a:xfrm>
        </p:grpSpPr>
        <p:cxnSp>
          <p:nvCxnSpPr>
            <p:cNvPr id="63" name="Conector recto 62"/>
            <p:cNvCxnSpPr/>
            <p:nvPr/>
          </p:nvCxnSpPr>
          <p:spPr>
            <a:xfrm>
              <a:off x="6924668" y="1476175"/>
              <a:ext cx="0" cy="3210721"/>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flipV="1">
              <a:off x="5707381" y="3417537"/>
              <a:ext cx="3638353" cy="0"/>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7" name="Grupo 26"/>
          <p:cNvGrpSpPr/>
          <p:nvPr/>
        </p:nvGrpSpPr>
        <p:grpSpPr>
          <a:xfrm>
            <a:off x="5139879" y="2314434"/>
            <a:ext cx="1874128" cy="3594760"/>
            <a:chOff x="6428423" y="1947863"/>
            <a:chExt cx="1337140" cy="2564765"/>
          </a:xfrm>
        </p:grpSpPr>
        <p:cxnSp>
          <p:nvCxnSpPr>
            <p:cNvPr id="59" name="Conector recto 58"/>
            <p:cNvCxnSpPr/>
            <p:nvPr/>
          </p:nvCxnSpPr>
          <p:spPr>
            <a:xfrm flipV="1">
              <a:off x="7764718" y="1947863"/>
              <a:ext cx="845" cy="2552355"/>
            </a:xfrm>
            <a:prstGeom prst="line">
              <a:avLst/>
            </a:prstGeom>
            <a:ln w="28575">
              <a:solidFill>
                <a:srgbClr val="8B00AC"/>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flipH="1">
              <a:off x="6428423" y="4512628"/>
              <a:ext cx="1336295" cy="0"/>
            </a:xfrm>
            <a:prstGeom prst="line">
              <a:avLst/>
            </a:prstGeom>
            <a:ln w="28575">
              <a:solidFill>
                <a:srgbClr val="8B00AC"/>
              </a:solidFill>
              <a:headEnd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8" name="Grupo 27"/>
          <p:cNvGrpSpPr/>
          <p:nvPr/>
        </p:nvGrpSpPr>
        <p:grpSpPr>
          <a:xfrm>
            <a:off x="5066463" y="5840740"/>
            <a:ext cx="2001712" cy="126143"/>
            <a:chOff x="6376045" y="4463805"/>
            <a:chExt cx="1428168" cy="90000"/>
          </a:xfrm>
        </p:grpSpPr>
        <p:sp>
          <p:nvSpPr>
            <p:cNvPr id="57" name="Elipse 56"/>
            <p:cNvSpPr/>
            <p:nvPr/>
          </p:nvSpPr>
          <p:spPr>
            <a:xfrm>
              <a:off x="7714213" y="4463805"/>
              <a:ext cx="90000" cy="90000"/>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Elipse 57"/>
            <p:cNvSpPr/>
            <p:nvPr/>
          </p:nvSpPr>
          <p:spPr>
            <a:xfrm>
              <a:off x="6376045" y="4463805"/>
              <a:ext cx="90000" cy="90000"/>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 name="Rectángulo 28"/>
          <p:cNvSpPr/>
          <p:nvPr/>
        </p:nvSpPr>
        <p:spPr>
          <a:xfrm>
            <a:off x="5279477" y="1100641"/>
            <a:ext cx="2608604"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rgbClr val="CC00FF"/>
                </a:solidFill>
                <a:latin typeface="Segoe UI Semibold" panose="020B0702040204020203" pitchFamily="34" charset="0"/>
                <a:cs typeface="Segoe UI Semibold" panose="020B0702040204020203" pitchFamily="34" charset="0"/>
              </a:rPr>
              <a:t>Metodología</a:t>
            </a:r>
            <a:r>
              <a:rPr lang="en-US" sz="1400" b="1" dirty="0" smtClean="0">
                <a:solidFill>
                  <a:srgbClr val="CC00FF"/>
                </a:solidFill>
                <a:latin typeface="Segoe UI Semibold" panose="020B0702040204020203" pitchFamily="34" charset="0"/>
                <a:cs typeface="Segoe UI Semibold" panose="020B0702040204020203" pitchFamily="34" charset="0"/>
              </a:rPr>
              <a:t> de </a:t>
            </a:r>
            <a:r>
              <a:rPr lang="en-US" sz="1400" b="1" dirty="0" err="1" smtClean="0">
                <a:solidFill>
                  <a:srgbClr val="CC00FF"/>
                </a:solidFill>
                <a:latin typeface="Segoe UI Semibold" panose="020B0702040204020203" pitchFamily="34" charset="0"/>
                <a:cs typeface="Segoe UI Semibold" panose="020B0702040204020203" pitchFamily="34" charset="0"/>
              </a:rPr>
              <a:t>diseño</a:t>
            </a:r>
            <a:r>
              <a:rPr lang="en-US" sz="1400" b="1" dirty="0" smtClean="0">
                <a:solidFill>
                  <a:srgbClr val="CC00FF"/>
                </a:solidFill>
                <a:latin typeface="Segoe UI Semibold" panose="020B0702040204020203" pitchFamily="34" charset="0"/>
                <a:cs typeface="Segoe UI Semibold" panose="020B0702040204020203" pitchFamily="34" charset="0"/>
              </a:rPr>
              <a:t> </a:t>
            </a:r>
            <a:endParaRPr lang="en-US" sz="1400" dirty="0">
              <a:solidFill>
                <a:srgbClr val="CC00FF"/>
              </a:solidFill>
              <a:latin typeface="Segoe UI Semibold" panose="020B0702040204020203" pitchFamily="34" charset="0"/>
              <a:cs typeface="Segoe UI Semibold" panose="020B0702040204020203" pitchFamily="34" charset="0"/>
            </a:endParaRPr>
          </a:p>
        </p:txBody>
      </p:sp>
      <p:sp>
        <p:nvSpPr>
          <p:cNvPr id="30" name="Elipse 29"/>
          <p:cNvSpPr/>
          <p:nvPr/>
        </p:nvSpPr>
        <p:spPr>
          <a:xfrm>
            <a:off x="6950933" y="4313786"/>
            <a:ext cx="126143" cy="126143"/>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Elipse 30"/>
          <p:cNvSpPr/>
          <p:nvPr/>
        </p:nvSpPr>
        <p:spPr>
          <a:xfrm>
            <a:off x="6978982" y="3826109"/>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Elipse 31"/>
          <p:cNvSpPr/>
          <p:nvPr/>
        </p:nvSpPr>
        <p:spPr>
          <a:xfrm>
            <a:off x="6978982" y="3261725"/>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6" name="Grupo 35"/>
          <p:cNvGrpSpPr/>
          <p:nvPr/>
        </p:nvGrpSpPr>
        <p:grpSpPr>
          <a:xfrm>
            <a:off x="9104101" y="4630026"/>
            <a:ext cx="1319855" cy="728047"/>
            <a:chOff x="9256791" y="3599976"/>
            <a:chExt cx="941681" cy="519442"/>
          </a:xfrm>
        </p:grpSpPr>
        <p:sp>
          <p:nvSpPr>
            <p:cNvPr id="46" name="Elipse 45"/>
            <p:cNvSpPr/>
            <p:nvPr/>
          </p:nvSpPr>
          <p:spPr>
            <a:xfrm>
              <a:off x="9256791" y="3664112"/>
              <a:ext cx="90000" cy="90000"/>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Elipse 46"/>
            <p:cNvSpPr/>
            <p:nvPr/>
          </p:nvSpPr>
          <p:spPr>
            <a:xfrm>
              <a:off x="9256791" y="3798082"/>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ángulo 47"/>
            <p:cNvSpPr/>
            <p:nvPr/>
          </p:nvSpPr>
          <p:spPr>
            <a:xfrm>
              <a:off x="9342557" y="3599976"/>
              <a:ext cx="855915" cy="51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lumMod val="50000"/>
                    </a:schemeClr>
                  </a:solidFill>
                  <a:latin typeface="Segoe UI Light" panose="020B0502040204020203" pitchFamily="34" charset="0"/>
                  <a:cs typeface="Segoe UI Light" panose="020B0502040204020203" pitchFamily="34" charset="0"/>
                </a:rPr>
                <a:t>Punto </a:t>
              </a:r>
              <a:r>
                <a:rPr lang="en-US" sz="1200" dirty="0" err="1" smtClean="0">
                  <a:solidFill>
                    <a:schemeClr val="tx2">
                      <a:lumMod val="50000"/>
                    </a:schemeClr>
                  </a:solidFill>
                  <a:latin typeface="Segoe UI Light" panose="020B0502040204020203" pitchFamily="34" charset="0"/>
                  <a:cs typeface="Segoe UI Light" panose="020B0502040204020203" pitchFamily="34" charset="0"/>
                </a:rPr>
                <a:t>inicial</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err="1" smtClean="0">
                  <a:solidFill>
                    <a:schemeClr val="tx2">
                      <a:lumMod val="50000"/>
                    </a:schemeClr>
                  </a:solidFill>
                  <a:latin typeface="Segoe UI Light" panose="020B0502040204020203" pitchFamily="34" charset="0"/>
                  <a:cs typeface="Segoe UI Light" panose="020B0502040204020203" pitchFamily="34" charset="0"/>
                </a:rPr>
                <a:t>Solución</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smtClean="0">
                  <a:solidFill>
                    <a:schemeClr val="tx2">
                      <a:lumMod val="50000"/>
                    </a:schemeClr>
                  </a:solidFill>
                  <a:latin typeface="Segoe UI Light" panose="020B0502040204020203" pitchFamily="34" charset="0"/>
                  <a:cs typeface="Segoe UI Light" panose="020B0502040204020203" pitchFamily="34" charset="0"/>
                </a:rPr>
                <a:t>CG para qd</a:t>
              </a:r>
              <a:endParaRPr lang="en-GB" sz="1200" dirty="0">
                <a:solidFill>
                  <a:schemeClr val="tx2">
                    <a:lumMod val="50000"/>
                  </a:schemeClr>
                </a:solidFill>
              </a:endParaRPr>
            </a:p>
          </p:txBody>
        </p:sp>
        <p:sp>
          <p:nvSpPr>
            <p:cNvPr id="49" name="Elipse 48"/>
            <p:cNvSpPr/>
            <p:nvPr/>
          </p:nvSpPr>
          <p:spPr>
            <a:xfrm>
              <a:off x="9282067" y="3968529"/>
              <a:ext cx="46800" cy="46800"/>
            </a:xfrm>
            <a:prstGeom prst="ellipse">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7" name="Grupo 36"/>
          <p:cNvGrpSpPr/>
          <p:nvPr/>
        </p:nvGrpSpPr>
        <p:grpSpPr>
          <a:xfrm>
            <a:off x="2542799" y="4520922"/>
            <a:ext cx="1338909" cy="581723"/>
            <a:chOff x="4520849" y="3669557"/>
            <a:chExt cx="955276" cy="415044"/>
          </a:xfrm>
        </p:grpSpPr>
        <p:sp>
          <p:nvSpPr>
            <p:cNvPr id="44" name="Rectángulo 43"/>
            <p:cNvSpPr/>
            <p:nvPr/>
          </p:nvSpPr>
          <p:spPr>
            <a:xfrm>
              <a:off x="4520849" y="3669557"/>
              <a:ext cx="955276" cy="399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Curva</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para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los</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p</a:t>
              </a:r>
              <a:r>
                <a:rPr lang="en-US" sz="1200" baseline="-25000" dirty="0" err="1" smtClean="0">
                  <a:solidFill>
                    <a:schemeClr val="accent3">
                      <a:lumMod val="50000"/>
                    </a:schemeClr>
                  </a:solidFill>
                  <a:latin typeface="Segoe UI Light" panose="020B0502040204020203" pitchFamily="34" charset="0"/>
                  <a:cs typeface="Segoe UI Light" panose="020B0502040204020203" pitchFamily="34" charset="0"/>
                </a:rPr>
                <a:t>e</a:t>
              </a:r>
              <a:r>
                <a:rPr lang="en-US" sz="1200" dirty="0">
                  <a:solidFill>
                    <a:schemeClr val="accent3">
                      <a:lumMod val="50000"/>
                    </a:schemeClr>
                  </a:solidFill>
                  <a:latin typeface="Segoe UI Light" panose="020B0502040204020203" pitchFamily="34" charset="0"/>
                  <a:cs typeface="Segoe UI Light" panose="020B0502040204020203" pitchFamily="34" charset="0"/>
                </a:rPr>
                <a:t>, V, </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µ</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M </a:t>
              </a:r>
              <a:r>
                <a:rPr lang="en-US" sz="1200" dirty="0">
                  <a:solidFill>
                    <a:schemeClr val="accent3">
                      <a:lumMod val="50000"/>
                    </a:schemeClr>
                  </a:solidFill>
                  <a:latin typeface="Segoe UI Light" panose="020B0502040204020203" pitchFamily="34" charset="0"/>
                  <a:cs typeface="Segoe UI Light" panose="020B0502040204020203" pitchFamily="34" charset="0"/>
                </a:rPr>
                <a:t>de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diseño</a:t>
              </a:r>
              <a:endParaRPr lang="en-US" sz="1200" dirty="0">
                <a:solidFill>
                  <a:schemeClr val="accent3">
                    <a:lumMod val="50000"/>
                  </a:schemeClr>
                </a:solidFill>
                <a:latin typeface="Segoe UI Light" panose="020B0502040204020203" pitchFamily="34" charset="0"/>
                <a:cs typeface="Segoe UI Light" panose="020B0502040204020203" pitchFamily="34" charset="0"/>
              </a:endParaRPr>
            </a:p>
          </p:txBody>
        </p:sp>
        <p:sp>
          <p:nvSpPr>
            <p:cNvPr id="45" name="Cerrar corchete 44"/>
            <p:cNvSpPr/>
            <p:nvPr/>
          </p:nvSpPr>
          <p:spPr>
            <a:xfrm>
              <a:off x="5338573" y="3693937"/>
              <a:ext cx="98240" cy="390664"/>
            </a:xfrm>
            <a:prstGeom prst="rightBracket">
              <a:avLst/>
            </a:prstGeom>
            <a:ln w="127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39" name="Elipse 38"/>
          <p:cNvSpPr/>
          <p:nvPr/>
        </p:nvSpPr>
        <p:spPr>
          <a:xfrm>
            <a:off x="6978982" y="2746438"/>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0" name="Conector recto 39"/>
          <p:cNvCxnSpPr/>
          <p:nvPr/>
        </p:nvCxnSpPr>
        <p:spPr>
          <a:xfrm>
            <a:off x="2758881" y="1527618"/>
            <a:ext cx="7387203" cy="0"/>
          </a:xfrm>
          <a:prstGeom prst="line">
            <a:avLst/>
          </a:prstGeom>
          <a:ln w="19050">
            <a:solidFill>
              <a:srgbClr val="8B00AC"/>
            </a:solidFill>
          </a:ln>
        </p:spPr>
        <p:style>
          <a:lnRef idx="1">
            <a:schemeClr val="accent1"/>
          </a:lnRef>
          <a:fillRef idx="0">
            <a:schemeClr val="accent1"/>
          </a:fillRef>
          <a:effectRef idx="0">
            <a:schemeClr val="accent1"/>
          </a:effectRef>
          <a:fontRef idx="minor">
            <a:schemeClr val="tx1"/>
          </a:fontRef>
        </p:style>
      </p:cxnSp>
      <p:grpSp>
        <p:nvGrpSpPr>
          <p:cNvPr id="68" name="Grupo 67"/>
          <p:cNvGrpSpPr/>
          <p:nvPr/>
        </p:nvGrpSpPr>
        <p:grpSpPr>
          <a:xfrm>
            <a:off x="797542" y="4508512"/>
            <a:ext cx="5035973" cy="3407532"/>
            <a:chOff x="797542" y="4508512"/>
            <a:chExt cx="5035973" cy="3407532"/>
          </a:xfrm>
        </p:grpSpPr>
        <p:sp>
          <p:nvSpPr>
            <p:cNvPr id="69" name="Arco 68"/>
            <p:cNvSpPr/>
            <p:nvPr/>
          </p:nvSpPr>
          <p:spPr>
            <a:xfrm rot="1282041">
              <a:off x="1600632" y="4600537"/>
              <a:ext cx="4232883" cy="2590084"/>
            </a:xfrm>
            <a:prstGeom prst="arc">
              <a:avLst>
                <a:gd name="adj1" fmla="val 16615068"/>
                <a:gd name="adj2" fmla="val 20443398"/>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0" name="Cerrar corchete 69"/>
            <p:cNvSpPr/>
            <p:nvPr/>
          </p:nvSpPr>
          <p:spPr>
            <a:xfrm>
              <a:off x="4228845" y="4627611"/>
              <a:ext cx="81985" cy="205022"/>
            </a:xfrm>
            <a:prstGeom prst="rightBracket">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1" name="Rectángulo 70"/>
            <p:cNvSpPr/>
            <p:nvPr/>
          </p:nvSpPr>
          <p:spPr>
            <a:xfrm>
              <a:off x="3529326" y="4508512"/>
              <a:ext cx="834402"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µ</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M</a:t>
              </a:r>
            </a:p>
          </p:txBody>
        </p:sp>
        <p:sp>
          <p:nvSpPr>
            <p:cNvPr id="72" name="Arco 71"/>
            <p:cNvSpPr/>
            <p:nvPr/>
          </p:nvSpPr>
          <p:spPr>
            <a:xfrm rot="986637">
              <a:off x="797542" y="5275141"/>
              <a:ext cx="4315935" cy="2640903"/>
            </a:xfrm>
            <a:prstGeom prst="arc">
              <a:avLst>
                <a:gd name="adj1" fmla="val 16736119"/>
                <a:gd name="adj2" fmla="val 20443398"/>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3" name="Rectángulo 72"/>
            <p:cNvSpPr/>
            <p:nvPr/>
          </p:nvSpPr>
          <p:spPr>
            <a:xfrm>
              <a:off x="2644600" y="5156023"/>
              <a:ext cx="834402"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V, </a:t>
              </a: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p</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e</a:t>
              </a:r>
            </a:p>
          </p:txBody>
        </p:sp>
        <p:sp>
          <p:nvSpPr>
            <p:cNvPr id="74" name="Cerrar corchete 73"/>
            <p:cNvSpPr/>
            <p:nvPr/>
          </p:nvSpPr>
          <p:spPr>
            <a:xfrm>
              <a:off x="3350260" y="5256949"/>
              <a:ext cx="104065" cy="212651"/>
            </a:xfrm>
            <a:prstGeom prst="rightBracket">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3" name="Marcador de número de diapositiva 2"/>
          <p:cNvSpPr>
            <a:spLocks noGrp="1"/>
          </p:cNvSpPr>
          <p:nvPr>
            <p:ph type="sldNum" sz="quarter" idx="12"/>
          </p:nvPr>
        </p:nvSpPr>
        <p:spPr/>
        <p:txBody>
          <a:bodyPr/>
          <a:lstStyle/>
          <a:p>
            <a:fld id="{4947A44E-E405-4387-BB11-0B902EE3D3FB}" type="slidenum">
              <a:rPr lang="en-GB" smtClean="0"/>
              <a:t>65</a:t>
            </a:fld>
            <a:endParaRPr lang="en-GB" dirty="0"/>
          </a:p>
        </p:txBody>
      </p:sp>
      <mc:AlternateContent xmlns:mc="http://schemas.openxmlformats.org/markup-compatibility/2006" xmlns:a14="http://schemas.microsoft.com/office/drawing/2010/main">
        <mc:Choice Requires="a14">
          <p:sp>
            <p:nvSpPr>
              <p:cNvPr id="4" name="Rectángulo 3"/>
              <p:cNvSpPr/>
              <p:nvPr/>
            </p:nvSpPr>
            <p:spPr>
              <a:xfrm>
                <a:off x="3307515" y="3256679"/>
                <a:ext cx="2266774" cy="694164"/>
              </a:xfrm>
              <a:prstGeom prst="rect">
                <a:avLst/>
              </a:prstGeom>
              <a:solidFill>
                <a:schemeClr val="bg1"/>
              </a:solidFill>
              <a:ln w="19050">
                <a:solidFill>
                  <a:srgbClr val="FF85B6"/>
                </a:solidFill>
                <a:prstDash val="sysDash"/>
                <a:tailEnd type="triangle"/>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c</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E</m:t>
                          </m:r>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sub>
                      </m:sSub>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 9,81 </m:t>
                      </m:r>
                      <m:f>
                        <m:f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fPr>
                        <m:num>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V</m:t>
                          </m:r>
                        </m:num>
                        <m:den>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3600</m:t>
                          </m:r>
                        </m:den>
                      </m:f>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 </m:t>
                      </m:r>
                      <m:f>
                        <m:f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fPr>
                        <m:num>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num>
                        <m:den>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μ</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B</m:t>
                              </m:r>
                            </m:sub>
                          </m:sSub>
                        </m:den>
                      </m:f>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 </m:t>
                      </m:r>
                      <m:f>
                        <m:f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fPr>
                        <m:num>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num>
                        <m:den>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μ</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M</m:t>
                              </m:r>
                            </m:sub>
                          </m:sSub>
                        </m:den>
                      </m:f>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 </m:t>
                      </m:r>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p</m:t>
                      </m:r>
                    </m:oMath>
                  </m:oMathPara>
                </a14:m>
                <a:endParaRPr lang="en-GB" sz="1400" b="1" dirty="0">
                  <a:solidFill>
                    <a:schemeClr val="bg2">
                      <a:lumMod val="50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307515" y="3256679"/>
                <a:ext cx="2266774" cy="694164"/>
              </a:xfrm>
              <a:prstGeom prst="rect">
                <a:avLst/>
              </a:prstGeom>
              <a:blipFill rotWithShape="0">
                <a:blip r:embed="rId3"/>
                <a:stretch>
                  <a:fillRect/>
                </a:stretch>
              </a:blipFill>
              <a:ln w="19050">
                <a:solidFill>
                  <a:srgbClr val="FF85B6"/>
                </a:solidFill>
                <a:prstDash val="sysDash"/>
                <a:tailEnd type="triangle"/>
              </a:ln>
            </p:spPr>
            <p:txBody>
              <a:bodyPr/>
              <a:lstStyle/>
              <a:p>
                <a:r>
                  <a:rPr lang="en-GB">
                    <a:noFill/>
                  </a:rPr>
                  <a:t> </a:t>
                </a:r>
              </a:p>
            </p:txBody>
          </p:sp>
        </mc:Fallback>
      </mc:AlternateContent>
      <p:cxnSp>
        <p:nvCxnSpPr>
          <p:cNvPr id="53" name="Conector recto de flecha 52"/>
          <p:cNvCxnSpPr/>
          <p:nvPr/>
        </p:nvCxnSpPr>
        <p:spPr>
          <a:xfrm>
            <a:off x="5066463" y="3964655"/>
            <a:ext cx="0" cy="1600582"/>
          </a:xfrm>
          <a:prstGeom prst="straightConnector1">
            <a:avLst/>
          </a:prstGeom>
          <a:solidFill>
            <a:schemeClr val="bg1"/>
          </a:solidFill>
          <a:ln w="19050">
            <a:solidFill>
              <a:srgbClr val="FF85B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Rectángulo 60"/>
          <p:cNvSpPr/>
          <p:nvPr/>
        </p:nvSpPr>
        <p:spPr>
          <a:xfrm>
            <a:off x="4161268" y="1589600"/>
            <a:ext cx="17133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C</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Coste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acumulado</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por</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metro</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88685626"/>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upo 67"/>
          <p:cNvGrpSpPr/>
          <p:nvPr/>
        </p:nvGrpSpPr>
        <p:grpSpPr>
          <a:xfrm>
            <a:off x="797542" y="4508512"/>
            <a:ext cx="5035973" cy="3407532"/>
            <a:chOff x="797542" y="4508512"/>
            <a:chExt cx="5035973" cy="3407532"/>
          </a:xfrm>
        </p:grpSpPr>
        <p:sp>
          <p:nvSpPr>
            <p:cNvPr id="69" name="Arco 68"/>
            <p:cNvSpPr/>
            <p:nvPr/>
          </p:nvSpPr>
          <p:spPr>
            <a:xfrm rot="1282041">
              <a:off x="1600632" y="4600537"/>
              <a:ext cx="4232883" cy="2590084"/>
            </a:xfrm>
            <a:prstGeom prst="arc">
              <a:avLst>
                <a:gd name="adj1" fmla="val 16615068"/>
                <a:gd name="adj2" fmla="val 20443398"/>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0" name="Cerrar corchete 69"/>
            <p:cNvSpPr/>
            <p:nvPr/>
          </p:nvSpPr>
          <p:spPr>
            <a:xfrm>
              <a:off x="4228845" y="4627611"/>
              <a:ext cx="81985" cy="205022"/>
            </a:xfrm>
            <a:prstGeom prst="rightBracket">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1" name="Rectángulo 70"/>
            <p:cNvSpPr/>
            <p:nvPr/>
          </p:nvSpPr>
          <p:spPr>
            <a:xfrm>
              <a:off x="3529326" y="4508512"/>
              <a:ext cx="834402"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µ</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M</a:t>
              </a:r>
            </a:p>
          </p:txBody>
        </p:sp>
        <p:sp>
          <p:nvSpPr>
            <p:cNvPr id="72" name="Arco 71"/>
            <p:cNvSpPr/>
            <p:nvPr/>
          </p:nvSpPr>
          <p:spPr>
            <a:xfrm rot="986637">
              <a:off x="797542" y="5275141"/>
              <a:ext cx="4315935" cy="2640903"/>
            </a:xfrm>
            <a:prstGeom prst="arc">
              <a:avLst>
                <a:gd name="adj1" fmla="val 16736119"/>
                <a:gd name="adj2" fmla="val 20443398"/>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3" name="Rectángulo 72"/>
            <p:cNvSpPr/>
            <p:nvPr/>
          </p:nvSpPr>
          <p:spPr>
            <a:xfrm>
              <a:off x="2644600" y="5156023"/>
              <a:ext cx="834402"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V, </a:t>
              </a: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p</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e</a:t>
              </a:r>
            </a:p>
          </p:txBody>
        </p:sp>
        <p:sp>
          <p:nvSpPr>
            <p:cNvPr id="74" name="Cerrar corchete 73"/>
            <p:cNvSpPr/>
            <p:nvPr/>
          </p:nvSpPr>
          <p:spPr>
            <a:xfrm>
              <a:off x="3350260" y="5256949"/>
              <a:ext cx="104065" cy="212651"/>
            </a:xfrm>
            <a:prstGeom prst="rightBracket">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cxnSp>
        <p:nvCxnSpPr>
          <p:cNvPr id="75" name="Conector recto 74"/>
          <p:cNvCxnSpPr/>
          <p:nvPr/>
        </p:nvCxnSpPr>
        <p:spPr>
          <a:xfrm flipH="1" flipV="1">
            <a:off x="4336973" y="3665402"/>
            <a:ext cx="1494626" cy="718119"/>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6" name="Cerrar corchete 75"/>
          <p:cNvSpPr/>
          <p:nvPr/>
        </p:nvSpPr>
        <p:spPr>
          <a:xfrm>
            <a:off x="4241831" y="3549673"/>
            <a:ext cx="88872" cy="238220"/>
          </a:xfrm>
          <a:prstGeom prst="rightBracket">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schemeClr val="accent6">
                  <a:lumMod val="50000"/>
                </a:schemeClr>
              </a:solidFill>
            </a:endParaRPr>
          </a:p>
        </p:txBody>
      </p:sp>
      <p:sp>
        <p:nvSpPr>
          <p:cNvPr id="77" name="Rectángulo 76"/>
          <p:cNvSpPr/>
          <p:nvPr/>
        </p:nvSpPr>
        <p:spPr>
          <a:xfrm>
            <a:off x="3350260" y="3483171"/>
            <a:ext cx="1008629"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a:solidFill>
                  <a:schemeClr val="accent3">
                    <a:lumMod val="50000"/>
                  </a:schemeClr>
                </a:solidFill>
                <a:latin typeface="Segoe UI Light" panose="020B0502040204020203" pitchFamily="34" charset="0"/>
                <a:cs typeface="Segoe UI Light" panose="020B0502040204020203" pitchFamily="34" charset="0"/>
              </a:rPr>
              <a:t>n</a:t>
            </a:r>
            <a:r>
              <a:rPr lang="en-US" sz="1200" baseline="-25000" dirty="0">
                <a:solidFill>
                  <a:schemeClr val="accent3">
                    <a:lumMod val="50000"/>
                  </a:schemeClr>
                </a:solidFill>
                <a:latin typeface="Segoe UI Light" panose="020B0502040204020203" pitchFamily="34" charset="0"/>
                <a:cs typeface="Segoe UI Light" panose="020B0502040204020203" pitchFamily="34" charset="0"/>
              </a:rPr>
              <a:t>u</a:t>
            </a:r>
            <a:r>
              <a:rPr lang="en-US" sz="1200" dirty="0">
                <a:solidFill>
                  <a:schemeClr val="accent3">
                    <a:lumMod val="50000"/>
                  </a:schemeClr>
                </a:solidFill>
                <a:latin typeface="Segoe UI Light" panose="020B0502040204020203" pitchFamily="34" charset="0"/>
                <a:cs typeface="Segoe UI Light" panose="020B0502040204020203" pitchFamily="34" charset="0"/>
              </a:rPr>
              <a:t>, </a:t>
            </a:r>
            <a:r>
              <a:rPr lang="en-US" sz="1200" dirty="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a:solidFill>
                  <a:schemeClr val="accent3">
                    <a:lumMod val="50000"/>
                  </a:schemeClr>
                </a:solidFill>
                <a:latin typeface="Segoe UI Light" panose="020B0502040204020203" pitchFamily="34" charset="0"/>
                <a:cs typeface="Segoe UI Light" panose="020B0502040204020203" pitchFamily="34" charset="0"/>
              </a:rPr>
              <a:t>n</a:t>
            </a:r>
            <a:r>
              <a:rPr lang="en-US" sz="1200" baseline="-25000" dirty="0">
                <a:solidFill>
                  <a:schemeClr val="accent3">
                    <a:lumMod val="50000"/>
                  </a:schemeClr>
                </a:solidFill>
                <a:latin typeface="Segoe UI Light" panose="020B0502040204020203" pitchFamily="34" charset="0"/>
                <a:cs typeface="Segoe UI Light" panose="020B0502040204020203" pitchFamily="34" charset="0"/>
              </a:rPr>
              <a:t>c</a:t>
            </a:r>
            <a:r>
              <a:rPr lang="en-US" sz="1200" dirty="0">
                <a:solidFill>
                  <a:schemeClr val="accent3">
                    <a:lumMod val="50000"/>
                  </a:schemeClr>
                </a:solidFill>
                <a:latin typeface="Segoe UI Light" panose="020B0502040204020203" pitchFamily="34" charset="0"/>
                <a:cs typeface="Segoe UI Light" panose="020B0502040204020203" pitchFamily="34" charset="0"/>
              </a:rPr>
              <a:t>, </a:t>
            </a:r>
            <a:r>
              <a:rPr lang="en-US" sz="1200" dirty="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a:solidFill>
                  <a:schemeClr val="accent3">
                    <a:lumMod val="50000"/>
                  </a:schemeClr>
                </a:solidFill>
                <a:latin typeface="Segoe UI Light" panose="020B0502040204020203" pitchFamily="34" charset="0"/>
                <a:cs typeface="Segoe UI Light" panose="020B0502040204020203" pitchFamily="34" charset="0"/>
              </a:rPr>
              <a:t>i</a:t>
            </a:r>
          </a:p>
        </p:txBody>
      </p:sp>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Procedimiento propuesto</a:t>
            </a:r>
            <a:endParaRPr lang="en-GB" sz="2000" dirty="0">
              <a:solidFill>
                <a:srgbClr val="AA70DA"/>
              </a:solidFill>
            </a:endParaRPr>
          </a:p>
        </p:txBody>
      </p:sp>
      <p:sp>
        <p:nvSpPr>
          <p:cNvPr id="5" name="Arco 4"/>
          <p:cNvSpPr/>
          <p:nvPr/>
        </p:nvSpPr>
        <p:spPr>
          <a:xfrm rot="1024772">
            <a:off x="1719275" y="4939788"/>
            <a:ext cx="3587216" cy="2195003"/>
          </a:xfrm>
          <a:prstGeom prst="arc">
            <a:avLst>
              <a:gd name="adj1" fmla="val 16200000"/>
              <a:gd name="adj2" fmla="val 20860138"/>
            </a:avLst>
          </a:prstGeom>
          <a:ln w="190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nvGrpSpPr>
          <p:cNvPr id="10" name="Grupo 9"/>
          <p:cNvGrpSpPr/>
          <p:nvPr/>
        </p:nvGrpSpPr>
        <p:grpSpPr>
          <a:xfrm>
            <a:off x="6047932" y="947549"/>
            <a:ext cx="5169566" cy="3221997"/>
            <a:chOff x="7198448" y="453794"/>
            <a:chExt cx="4545426" cy="2852710"/>
          </a:xfrm>
        </p:grpSpPr>
        <p:sp>
          <p:nvSpPr>
            <p:cNvPr id="65" name="Arco 64"/>
            <p:cNvSpPr/>
            <p:nvPr/>
          </p:nvSpPr>
          <p:spPr>
            <a:xfrm rot="490299" flipH="1" flipV="1">
              <a:off x="7198448" y="1502213"/>
              <a:ext cx="3794470" cy="1804291"/>
            </a:xfrm>
            <a:prstGeom prst="arc">
              <a:avLst>
                <a:gd name="adj1" fmla="val 16200000"/>
                <a:gd name="adj2" fmla="val 2125503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6" name="Arco 65"/>
            <p:cNvSpPr/>
            <p:nvPr/>
          </p:nvSpPr>
          <p:spPr>
            <a:xfrm rot="568397" flipH="1" flipV="1">
              <a:off x="7440339" y="1061710"/>
              <a:ext cx="3519574" cy="1838524"/>
            </a:xfrm>
            <a:prstGeom prst="arc">
              <a:avLst>
                <a:gd name="adj1" fmla="val 16195779"/>
                <a:gd name="adj2" fmla="val 2102459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7" name="Arco 66"/>
            <p:cNvSpPr/>
            <p:nvPr/>
          </p:nvSpPr>
          <p:spPr>
            <a:xfrm rot="282861" flipH="1" flipV="1">
              <a:off x="7620426" y="453794"/>
              <a:ext cx="4123448" cy="2135734"/>
            </a:xfrm>
            <a:prstGeom prst="arc">
              <a:avLst>
                <a:gd name="adj1" fmla="val 17581667"/>
                <a:gd name="adj2" fmla="val 21047384"/>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11" name="Forma libre 10"/>
          <p:cNvSpPr/>
          <p:nvPr/>
        </p:nvSpPr>
        <p:spPr>
          <a:xfrm>
            <a:off x="5949509" y="4659738"/>
            <a:ext cx="2510976" cy="1260894"/>
          </a:xfrm>
          <a:custGeom>
            <a:avLst/>
            <a:gdLst>
              <a:gd name="connsiteX0" fmla="*/ 0 w 2133600"/>
              <a:gd name="connsiteY0" fmla="*/ 0 h 898765"/>
              <a:gd name="connsiteX1" fmla="*/ 76200 w 2133600"/>
              <a:gd name="connsiteY1" fmla="*/ 342900 h 898765"/>
              <a:gd name="connsiteX2" fmla="*/ 219075 w 2133600"/>
              <a:gd name="connsiteY2" fmla="*/ 609600 h 898765"/>
              <a:gd name="connsiteX3" fmla="*/ 504825 w 2133600"/>
              <a:gd name="connsiteY3" fmla="*/ 790575 h 898765"/>
              <a:gd name="connsiteX4" fmla="*/ 952500 w 2133600"/>
              <a:gd name="connsiteY4" fmla="*/ 885825 h 898765"/>
              <a:gd name="connsiteX5" fmla="*/ 2133600 w 2133600"/>
              <a:gd name="connsiteY5" fmla="*/ 895350 h 89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898765">
                <a:moveTo>
                  <a:pt x="0" y="0"/>
                </a:moveTo>
                <a:cubicBezTo>
                  <a:pt x="19844" y="120650"/>
                  <a:pt x="39688" y="241300"/>
                  <a:pt x="76200" y="342900"/>
                </a:cubicBezTo>
                <a:cubicBezTo>
                  <a:pt x="112712" y="444500"/>
                  <a:pt x="147638" y="534988"/>
                  <a:pt x="219075" y="609600"/>
                </a:cubicBezTo>
                <a:cubicBezTo>
                  <a:pt x="290513" y="684213"/>
                  <a:pt x="382588" y="744538"/>
                  <a:pt x="504825" y="790575"/>
                </a:cubicBezTo>
                <a:cubicBezTo>
                  <a:pt x="627062" y="836612"/>
                  <a:pt x="681038" y="868363"/>
                  <a:pt x="952500" y="885825"/>
                </a:cubicBezTo>
                <a:cubicBezTo>
                  <a:pt x="1223962" y="903287"/>
                  <a:pt x="1678781" y="899318"/>
                  <a:pt x="2133600" y="895350"/>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2" name="Conector recto 11"/>
          <p:cNvCxnSpPr/>
          <p:nvPr/>
        </p:nvCxnSpPr>
        <p:spPr>
          <a:xfrm flipH="1" flipV="1">
            <a:off x="4526891" y="3110896"/>
            <a:ext cx="1304708" cy="1272625"/>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2495524" y="1134934"/>
            <a:ext cx="7950800" cy="5567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 name="Rectángulo 13"/>
          <p:cNvSpPr/>
          <p:nvPr/>
        </p:nvSpPr>
        <p:spPr>
          <a:xfrm>
            <a:off x="5818350" y="1595100"/>
            <a:ext cx="1308121"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GC: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Gradiente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de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cambio</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5" name="Rectángulo 14"/>
          <p:cNvSpPr/>
          <p:nvPr/>
        </p:nvSpPr>
        <p:spPr>
          <a:xfrm>
            <a:off x="9186043" y="4114622"/>
            <a:ext cx="12637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q: Caudal</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6" name="Rectángulo 15"/>
          <p:cNvSpPr/>
          <p:nvPr/>
        </p:nvSpPr>
        <p:spPr>
          <a:xfrm>
            <a:off x="2565956" y="4057513"/>
            <a:ext cx="1639065"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ca</a:t>
            </a:r>
            <a:r>
              <a:rPr lang="es-E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 Coste anual por metro</a:t>
            </a:r>
            <a:endParaRPr lang="es-E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7" name="Rectángulo 16"/>
          <p:cNvSpPr/>
          <p:nvPr/>
        </p:nvSpPr>
        <p:spPr>
          <a:xfrm>
            <a:off x="5260676" y="6112227"/>
            <a:ext cx="119180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Rend. de la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bomba</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µ</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B</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8" name="Rectángulo 17"/>
          <p:cNvSpPr/>
          <p:nvPr/>
        </p:nvSpPr>
        <p:spPr>
          <a:xfrm>
            <a:off x="8009055" y="3854295"/>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i+1</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9" name="Rectángulo 18"/>
          <p:cNvSpPr/>
          <p:nvPr/>
        </p:nvSpPr>
        <p:spPr>
          <a:xfrm>
            <a:off x="8081637" y="3458736"/>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i+1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i+2</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0" name="Rectángulo 19"/>
          <p:cNvSpPr/>
          <p:nvPr/>
        </p:nvSpPr>
        <p:spPr>
          <a:xfrm>
            <a:off x="8196570" y="3046244"/>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i+2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i+3</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1" name="Rectángulo 20"/>
          <p:cNvSpPr/>
          <p:nvPr/>
        </p:nvSpPr>
        <p:spPr>
          <a:xfrm>
            <a:off x="7045032" y="4345138"/>
            <a:ext cx="2151126" cy="656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CC00FF"/>
                </a:solidFill>
                <a:latin typeface="Segoe UI Semibold" panose="020B0702040204020203" pitchFamily="34" charset="0"/>
                <a:cs typeface="Segoe UI Semibold" panose="020B0702040204020203" pitchFamily="34" charset="0"/>
              </a:rPr>
              <a:t>Paso 1: </a:t>
            </a:r>
            <a:r>
              <a:rPr lang="en-US" sz="1200" b="1" dirty="0">
                <a:solidFill>
                  <a:srgbClr val="CC00FF"/>
                </a:solidFill>
                <a:latin typeface="Segoe UI Semibold" panose="020B0702040204020203" pitchFamily="34" charset="0"/>
                <a:cs typeface="Segoe UI Semibold" panose="020B0702040204020203" pitchFamily="34" charset="0"/>
              </a:rPr>
              <a:t>q</a:t>
            </a:r>
            <a:r>
              <a:rPr lang="en-US" sz="1200" b="1" baseline="-25000" dirty="0">
                <a:solidFill>
                  <a:srgbClr val="CC00FF"/>
                </a:solidFill>
                <a:latin typeface="Segoe UI Semibold" panose="020B0702040204020203" pitchFamily="34" charset="0"/>
                <a:cs typeface="Segoe UI Semibold" panose="020B0702040204020203" pitchFamily="34" charset="0"/>
              </a:rPr>
              <a:t>d</a:t>
            </a:r>
            <a:r>
              <a:rPr lang="en-US" sz="1200" b="1" dirty="0">
                <a:solidFill>
                  <a:srgbClr val="CC00FF"/>
                </a:solidFill>
                <a:latin typeface="Segoe UI Semibold" panose="020B0702040204020203" pitchFamily="34" charset="0"/>
                <a:cs typeface="Segoe UI Semibold" panose="020B0702040204020203" pitchFamily="34" charset="0"/>
              </a:rPr>
              <a:t> </a:t>
            </a:r>
          </a:p>
          <a:p>
            <a:r>
              <a:rPr lang="en-US" sz="1200" dirty="0" smtClean="0">
                <a:solidFill>
                  <a:schemeClr val="bg2">
                    <a:lumMod val="25000"/>
                  </a:schemeClr>
                </a:solidFill>
                <a:latin typeface="Segoe UI Light" panose="020B0502040204020203" pitchFamily="34" charset="0"/>
                <a:cs typeface="Segoe UI Light" panose="020B0502040204020203" pitchFamily="34" charset="0"/>
              </a:rPr>
              <a:t>Caudal de </a:t>
            </a:r>
            <a:r>
              <a:rPr lang="en-US" sz="1200" dirty="0" err="1" smtClean="0">
                <a:solidFill>
                  <a:schemeClr val="bg2">
                    <a:lumMod val="25000"/>
                  </a:schemeClr>
                </a:solidFill>
                <a:latin typeface="Segoe UI Light" panose="020B0502040204020203" pitchFamily="34" charset="0"/>
                <a:cs typeface="Segoe UI Light" panose="020B0502040204020203" pitchFamily="34" charset="0"/>
              </a:rPr>
              <a:t>diseño</a:t>
            </a:r>
            <a:r>
              <a:rPr lang="en-US" sz="1200" dirty="0" smtClean="0">
                <a:solidFill>
                  <a:schemeClr val="bg2">
                    <a:lumMod val="25000"/>
                  </a:schemeClr>
                </a:solidFill>
                <a:latin typeface="Segoe UI Light" panose="020B0502040204020203" pitchFamily="34" charset="0"/>
                <a:cs typeface="Segoe UI Light" panose="020B0502040204020203" pitchFamily="34" charset="0"/>
              </a:rPr>
              <a:t> </a:t>
            </a:r>
            <a:r>
              <a:rPr lang="en-US" sz="1200" dirty="0" smtClean="0">
                <a:solidFill>
                  <a:schemeClr val="bg2">
                    <a:lumMod val="25000"/>
                  </a:schemeClr>
                </a:solidFill>
              </a:rPr>
              <a:t>q</a:t>
            </a:r>
            <a:r>
              <a:rPr lang="en-US" sz="1200" baseline="-25000" dirty="0">
                <a:solidFill>
                  <a:schemeClr val="bg2">
                    <a:lumMod val="25000"/>
                  </a:schemeClr>
                </a:solidFill>
              </a:rPr>
              <a:t>d</a:t>
            </a:r>
            <a:endParaRPr lang="en-GB" sz="1200" dirty="0">
              <a:solidFill>
                <a:schemeClr val="bg2">
                  <a:lumMod val="25000"/>
                </a:schemeClr>
              </a:solidFill>
            </a:endParaRPr>
          </a:p>
        </p:txBody>
      </p:sp>
      <p:sp>
        <p:nvSpPr>
          <p:cNvPr id="22" name="Rectángulo 21"/>
          <p:cNvSpPr/>
          <p:nvPr/>
        </p:nvSpPr>
        <p:spPr>
          <a:xfrm>
            <a:off x="8838477" y="5488832"/>
            <a:ext cx="1385945" cy="790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b="1" dirty="0" smtClean="0">
                <a:solidFill>
                  <a:srgbClr val="CC00FF"/>
                </a:solidFill>
                <a:latin typeface="Segoe UI Semibold" panose="020B0702040204020203" pitchFamily="34" charset="0"/>
                <a:cs typeface="Segoe UI Semibold" panose="020B0702040204020203" pitchFamily="34" charset="0"/>
              </a:rPr>
              <a:t>Paso 3: </a:t>
            </a:r>
            <a:r>
              <a:rPr lang="en-US" sz="1200" b="1" dirty="0">
                <a:solidFill>
                  <a:srgbClr val="CC00FF"/>
                </a:solidFill>
                <a:latin typeface="Segoe UI Semibold" panose="020B0702040204020203" pitchFamily="34" charset="0"/>
                <a:cs typeface="Segoe UI Semibold" panose="020B0702040204020203" pitchFamily="34" charset="0"/>
              </a:rPr>
              <a:t>µ</a:t>
            </a:r>
            <a:r>
              <a:rPr lang="en-US" sz="1200" b="1" baseline="-25000" dirty="0">
                <a:solidFill>
                  <a:srgbClr val="CC00FF"/>
                </a:solidFill>
                <a:latin typeface="Segoe UI Semibold" panose="020B0702040204020203" pitchFamily="34" charset="0"/>
                <a:cs typeface="Segoe UI Semibold" panose="020B0702040204020203" pitchFamily="34" charset="0"/>
              </a:rPr>
              <a:t>B</a:t>
            </a:r>
            <a:r>
              <a:rPr lang="en-US" sz="1200" b="1" dirty="0">
                <a:solidFill>
                  <a:srgbClr val="CC00FF"/>
                </a:solidFill>
                <a:latin typeface="Segoe UI Semibold" panose="020B0702040204020203" pitchFamily="34" charset="0"/>
                <a:cs typeface="Segoe UI Semibold" panose="020B0702040204020203" pitchFamily="34" charset="0"/>
              </a:rPr>
              <a:t> </a:t>
            </a:r>
          </a:p>
          <a:p>
            <a:pPr algn="r"/>
            <a:r>
              <a:rPr lang="en-US" sz="1200" dirty="0" err="1" smtClean="0">
                <a:solidFill>
                  <a:schemeClr val="bg2">
                    <a:lumMod val="10000"/>
                  </a:schemeClr>
                </a:solidFill>
                <a:latin typeface="Segoe UI Semibold" panose="020B0702040204020203" pitchFamily="34" charset="0"/>
                <a:cs typeface="Segoe UI Semibold" panose="020B0702040204020203" pitchFamily="34" charset="0"/>
              </a:rPr>
              <a:t>Depende</a:t>
            </a:r>
            <a:r>
              <a:rPr lang="en-US" sz="1200" dirty="0" smtClean="0">
                <a:solidFill>
                  <a:schemeClr val="bg2">
                    <a:lumMod val="10000"/>
                  </a:schemeClr>
                </a:solidFill>
                <a:latin typeface="Segoe UI Semibold" panose="020B0702040204020203" pitchFamily="34" charset="0"/>
                <a:cs typeface="Segoe UI Semibold" panose="020B0702040204020203" pitchFamily="34" charset="0"/>
              </a:rPr>
              <a:t> de:</a:t>
            </a:r>
            <a:endParaRPr lang="en-US" sz="1200" dirty="0">
              <a:solidFill>
                <a:schemeClr val="bg2">
                  <a:lumMod val="10000"/>
                </a:schemeClr>
              </a:solidFill>
              <a:latin typeface="Segoe UI Semibold" panose="020B0702040204020203" pitchFamily="34" charset="0"/>
              <a:cs typeface="Segoe UI Semibold" panose="020B0702040204020203" pitchFamily="34" charset="0"/>
            </a:endParaRPr>
          </a:p>
          <a:p>
            <a:pPr algn="r"/>
            <a:r>
              <a:rPr lang="en-US" sz="1200" dirty="0" smtClean="0">
                <a:solidFill>
                  <a:schemeClr val="bg2">
                    <a:lumMod val="10000"/>
                  </a:schemeClr>
                </a:solidFill>
                <a:latin typeface="Segoe UI Light" panose="020B0502040204020203" pitchFamily="34" charset="0"/>
                <a:cs typeface="Segoe UI Light" panose="020B0502040204020203" pitchFamily="34" charset="0"/>
              </a:rPr>
              <a:t>-Caudal</a:t>
            </a:r>
            <a:endParaRPr lang="en-US" sz="1200" dirty="0">
              <a:solidFill>
                <a:schemeClr val="bg2">
                  <a:lumMod val="10000"/>
                </a:schemeClr>
              </a:solidFill>
              <a:latin typeface="Segoe UI Light" panose="020B0502040204020203" pitchFamily="34" charset="0"/>
              <a:cs typeface="Segoe UI Light" panose="020B0502040204020203" pitchFamily="34" charset="0"/>
            </a:endParaRPr>
          </a:p>
        </p:txBody>
      </p:sp>
      <p:sp>
        <p:nvSpPr>
          <p:cNvPr id="23" name="Rectángulo 22"/>
          <p:cNvSpPr/>
          <p:nvPr/>
        </p:nvSpPr>
        <p:spPr>
          <a:xfrm>
            <a:off x="2570895" y="5345509"/>
            <a:ext cx="2151126" cy="124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s-ES" sz="1200" b="1" dirty="0" smtClean="0">
                <a:solidFill>
                  <a:srgbClr val="CC00FF"/>
                </a:solidFill>
                <a:latin typeface="Segoe UI Semibold" panose="020B0702040204020203" pitchFamily="34" charset="0"/>
                <a:cs typeface="Segoe UI Semibold" panose="020B0702040204020203" pitchFamily="34" charset="0"/>
              </a:rPr>
              <a:t>Paso 4: ca</a:t>
            </a:r>
            <a:r>
              <a:rPr lang="es-ES" sz="1200" b="1" baseline="-25000" dirty="0" smtClean="0">
                <a:solidFill>
                  <a:srgbClr val="CC00FF"/>
                </a:solidFill>
                <a:latin typeface="Segoe UI Semibold" panose="020B0702040204020203" pitchFamily="34" charset="0"/>
                <a:cs typeface="Segoe UI Semibold" panose="020B0702040204020203" pitchFamily="34" charset="0"/>
              </a:rPr>
              <a:t>E1</a:t>
            </a:r>
            <a:r>
              <a:rPr lang="es-ES" sz="1200" b="1" dirty="0" smtClean="0">
                <a:solidFill>
                  <a:srgbClr val="CC00FF"/>
                </a:solidFill>
                <a:latin typeface="Segoe UI Semibold" panose="020B0702040204020203" pitchFamily="34" charset="0"/>
                <a:cs typeface="Segoe UI Semibold" panose="020B0702040204020203" pitchFamily="34" charset="0"/>
              </a:rPr>
              <a:t> </a:t>
            </a:r>
          </a:p>
          <a:p>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-Precio energía p</a:t>
            </a:r>
            <a:r>
              <a:rPr lang="es-ES" sz="1200" baseline="-25000" dirty="0" smtClean="0">
                <a:solidFill>
                  <a:schemeClr val="bg2">
                    <a:lumMod val="10000"/>
                  </a:schemeClr>
                </a:solidFill>
                <a:latin typeface="Segoe UI Light" panose="020B0502040204020203" pitchFamily="34" charset="0"/>
                <a:cs typeface="Segoe UI Light" panose="020B0502040204020203" pitchFamily="34" charset="0"/>
              </a:rPr>
              <a:t>e</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-Volumen anual V</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Rend</a:t>
            </a:r>
            <a:r>
              <a:rPr lang="es-ES" sz="1200" dirty="0" smtClean="0">
                <a:solidFill>
                  <a:schemeClr val="bg2">
                    <a:lumMod val="10000"/>
                  </a:schemeClr>
                </a:solidFill>
                <a:latin typeface="Segoe UI Light" panose="020B0502040204020203" pitchFamily="34" charset="0"/>
                <a:cs typeface="Segoe UI Light" panose="020B0502040204020203" pitchFamily="34" charset="0"/>
              </a:rPr>
              <a:t>. del motor µ</a:t>
            </a:r>
            <a:r>
              <a:rPr lang="es-ES" sz="1200" baseline="-25000" dirty="0" smtClean="0">
                <a:solidFill>
                  <a:schemeClr val="bg2">
                    <a:lumMod val="10000"/>
                  </a:schemeClr>
                </a:solidFill>
                <a:latin typeface="Segoe UI Light" panose="020B0502040204020203" pitchFamily="34" charset="0"/>
                <a:cs typeface="Segoe UI Light" panose="020B0502040204020203" pitchFamily="34" charset="0"/>
              </a:rPr>
              <a:t>M</a:t>
            </a:r>
          </a:p>
        </p:txBody>
      </p:sp>
      <p:sp>
        <p:nvSpPr>
          <p:cNvPr id="24" name="Rectángulo 23"/>
          <p:cNvSpPr/>
          <p:nvPr/>
        </p:nvSpPr>
        <p:spPr>
          <a:xfrm>
            <a:off x="2691602" y="1595605"/>
            <a:ext cx="2151126" cy="1272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b="1" dirty="0" smtClean="0">
                <a:solidFill>
                  <a:srgbClr val="CC00FF"/>
                </a:solidFill>
                <a:latin typeface="Segoe UI Semibold" panose="020B0702040204020203" pitchFamily="34" charset="0"/>
                <a:cs typeface="Segoe UI Semibold" panose="020B0702040204020203" pitchFamily="34" charset="0"/>
              </a:rPr>
              <a:t>Paso 5: CE</a:t>
            </a:r>
            <a:r>
              <a:rPr lang="es-ES" sz="1200" b="1" baseline="-25000" dirty="0" smtClean="0">
                <a:solidFill>
                  <a:srgbClr val="CC00FF"/>
                </a:solidFill>
                <a:latin typeface="Segoe UI Semibold" panose="020B0702040204020203" pitchFamily="34" charset="0"/>
                <a:cs typeface="Segoe UI Semibold" panose="020B0702040204020203" pitchFamily="34" charset="0"/>
              </a:rPr>
              <a:t>1</a:t>
            </a:r>
            <a:r>
              <a:rPr lang="es-ES" sz="1200" b="1" dirty="0" smtClean="0">
                <a:solidFill>
                  <a:srgbClr val="CC00FF"/>
                </a:solidFill>
                <a:latin typeface="Segoe UI Semibold" panose="020B0702040204020203" pitchFamily="34" charset="0"/>
                <a:cs typeface="Segoe UI Semibold" panose="020B0702040204020203" pitchFamily="34" charset="0"/>
              </a:rPr>
              <a:t> </a:t>
            </a:r>
          </a:p>
          <a:p>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-Vida útil </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n</a:t>
            </a:r>
            <a:r>
              <a:rPr lang="es-ES" sz="1200" baseline="-25000" dirty="0" err="1" smtClean="0">
                <a:solidFill>
                  <a:schemeClr val="bg2">
                    <a:lumMod val="10000"/>
                  </a:schemeClr>
                </a:solidFill>
                <a:latin typeface="Segoe UI Light" panose="020B0502040204020203" pitchFamily="34" charset="0"/>
                <a:cs typeface="Segoe UI Light" panose="020B0502040204020203" pitchFamily="34" charset="0"/>
              </a:rPr>
              <a:t>u</a:t>
            </a:r>
            <a:endParaRPr lang="es-ES" sz="1200" baseline="-25000" dirty="0" smtClean="0">
              <a:solidFill>
                <a:schemeClr val="bg2">
                  <a:lumMod val="10000"/>
                </a:schemeClr>
              </a:solidFill>
              <a:latin typeface="Segoe UI Light" panose="020B0502040204020203" pitchFamily="34" charset="0"/>
              <a:cs typeface="Segoe UI Light" panose="020B0502040204020203" pitchFamily="34" charset="0"/>
            </a:endParaRP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-Tiempo </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Costrucción</a:t>
            </a:r>
            <a:r>
              <a:rPr lang="es-ES" sz="1200" dirty="0" smtClean="0">
                <a:solidFill>
                  <a:schemeClr val="bg2">
                    <a:lumMod val="10000"/>
                  </a:schemeClr>
                </a:solidFill>
                <a:latin typeface="Segoe UI Light" panose="020B0502040204020203" pitchFamily="34" charset="0"/>
                <a:cs typeface="Segoe UI Light" panose="020B0502040204020203" pitchFamily="34" charset="0"/>
              </a:rPr>
              <a:t> </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n</a:t>
            </a:r>
            <a:r>
              <a:rPr lang="es-ES" sz="1200" baseline="-25000" dirty="0" err="1" smtClean="0">
                <a:solidFill>
                  <a:schemeClr val="bg2">
                    <a:lumMod val="10000"/>
                  </a:schemeClr>
                </a:solidFill>
                <a:latin typeface="Segoe UI Light" panose="020B0502040204020203" pitchFamily="34" charset="0"/>
                <a:cs typeface="Segoe UI Light" panose="020B0502040204020203" pitchFamily="34" charset="0"/>
              </a:rPr>
              <a:t>c</a:t>
            </a:r>
            <a:endParaRPr lang="es-ES" sz="1200" baseline="-25000" dirty="0" smtClean="0">
              <a:solidFill>
                <a:schemeClr val="bg2">
                  <a:lumMod val="10000"/>
                </a:schemeClr>
              </a:solidFill>
              <a:latin typeface="Segoe UI Light" panose="020B0502040204020203" pitchFamily="34" charset="0"/>
              <a:cs typeface="Segoe UI Light" panose="020B0502040204020203" pitchFamily="34" charset="0"/>
            </a:endParaRP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-Interés i</a:t>
            </a:r>
          </a:p>
        </p:txBody>
      </p:sp>
      <p:sp>
        <p:nvSpPr>
          <p:cNvPr id="25" name="Rectángulo 24"/>
          <p:cNvSpPr/>
          <p:nvPr/>
        </p:nvSpPr>
        <p:spPr>
          <a:xfrm>
            <a:off x="9064150" y="1594296"/>
            <a:ext cx="1261314" cy="151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sz="1200" b="1" dirty="0" smtClean="0">
                <a:solidFill>
                  <a:srgbClr val="CC00FF"/>
                </a:solidFill>
                <a:latin typeface="Segoe UI Semibold" panose="020B0702040204020203" pitchFamily="34" charset="0"/>
                <a:cs typeface="Segoe UI Semibold" panose="020B0702040204020203" pitchFamily="34" charset="0"/>
              </a:rPr>
              <a:t>Paso 2: GC </a:t>
            </a:r>
          </a:p>
          <a:p>
            <a:pPr algn="r"/>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-Diámetros comerciales</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-Precio de la tubería</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-Rugosidad</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-Caudal</a:t>
            </a:r>
          </a:p>
        </p:txBody>
      </p:sp>
      <p:grpSp>
        <p:nvGrpSpPr>
          <p:cNvPr id="26" name="Grupo 25"/>
          <p:cNvGrpSpPr/>
          <p:nvPr/>
        </p:nvGrpSpPr>
        <p:grpSpPr>
          <a:xfrm>
            <a:off x="4129269" y="1653319"/>
            <a:ext cx="5099495" cy="4500128"/>
            <a:chOff x="5707381" y="1476175"/>
            <a:chExt cx="3638353" cy="3210721"/>
          </a:xfrm>
        </p:grpSpPr>
        <p:cxnSp>
          <p:nvCxnSpPr>
            <p:cNvPr id="63" name="Conector recto 62"/>
            <p:cNvCxnSpPr/>
            <p:nvPr/>
          </p:nvCxnSpPr>
          <p:spPr>
            <a:xfrm>
              <a:off x="6924668" y="1476175"/>
              <a:ext cx="0" cy="3210721"/>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flipV="1">
              <a:off x="5707381" y="3417537"/>
              <a:ext cx="3638353" cy="0"/>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7" name="Grupo 26"/>
          <p:cNvGrpSpPr/>
          <p:nvPr/>
        </p:nvGrpSpPr>
        <p:grpSpPr>
          <a:xfrm>
            <a:off x="5135873" y="2314434"/>
            <a:ext cx="1878132" cy="3606198"/>
            <a:chOff x="6425566" y="1947863"/>
            <a:chExt cx="1339997" cy="2572926"/>
          </a:xfrm>
        </p:grpSpPr>
        <p:cxnSp>
          <p:nvCxnSpPr>
            <p:cNvPr id="59" name="Conector recto 58"/>
            <p:cNvCxnSpPr/>
            <p:nvPr/>
          </p:nvCxnSpPr>
          <p:spPr>
            <a:xfrm flipV="1">
              <a:off x="7764718" y="1947863"/>
              <a:ext cx="845" cy="2552355"/>
            </a:xfrm>
            <a:prstGeom prst="line">
              <a:avLst/>
            </a:prstGeom>
            <a:ln w="28575">
              <a:solidFill>
                <a:srgbClr val="8B00AC"/>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flipH="1">
              <a:off x="6428423" y="4512628"/>
              <a:ext cx="1336295" cy="0"/>
            </a:xfrm>
            <a:prstGeom prst="line">
              <a:avLst/>
            </a:prstGeom>
            <a:ln w="28575">
              <a:solidFill>
                <a:srgbClr val="8B00AC"/>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H="1">
              <a:off x="6425566" y="2911320"/>
              <a:ext cx="0" cy="1609469"/>
            </a:xfrm>
            <a:prstGeom prst="line">
              <a:avLst/>
            </a:prstGeom>
            <a:ln w="28575">
              <a:solidFill>
                <a:srgbClr val="8B00AC"/>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grpSp>
      <p:grpSp>
        <p:nvGrpSpPr>
          <p:cNvPr id="28" name="Grupo 27"/>
          <p:cNvGrpSpPr/>
          <p:nvPr/>
        </p:nvGrpSpPr>
        <p:grpSpPr>
          <a:xfrm>
            <a:off x="5066281" y="3584762"/>
            <a:ext cx="2001896" cy="2382145"/>
            <a:chOff x="6375914" y="2854208"/>
            <a:chExt cx="1428299" cy="1699597"/>
          </a:xfrm>
        </p:grpSpPr>
        <p:sp>
          <p:nvSpPr>
            <p:cNvPr id="55" name="Elipse 54"/>
            <p:cNvSpPr/>
            <p:nvPr/>
          </p:nvSpPr>
          <p:spPr>
            <a:xfrm>
              <a:off x="6375914" y="2854208"/>
              <a:ext cx="90000" cy="90000"/>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Elipse 56"/>
            <p:cNvSpPr/>
            <p:nvPr/>
          </p:nvSpPr>
          <p:spPr>
            <a:xfrm>
              <a:off x="7714213" y="4463805"/>
              <a:ext cx="90000" cy="90000"/>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Elipse 57"/>
            <p:cNvSpPr/>
            <p:nvPr/>
          </p:nvSpPr>
          <p:spPr>
            <a:xfrm>
              <a:off x="6376045" y="4463805"/>
              <a:ext cx="90000" cy="90000"/>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 name="Rectángulo 28"/>
          <p:cNvSpPr/>
          <p:nvPr/>
        </p:nvSpPr>
        <p:spPr>
          <a:xfrm>
            <a:off x="5279477" y="1100641"/>
            <a:ext cx="2608604"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rgbClr val="CC00FF"/>
                </a:solidFill>
                <a:latin typeface="Segoe UI Semibold" panose="020B0702040204020203" pitchFamily="34" charset="0"/>
                <a:cs typeface="Segoe UI Semibold" panose="020B0702040204020203" pitchFamily="34" charset="0"/>
              </a:rPr>
              <a:t>Metodología</a:t>
            </a:r>
            <a:r>
              <a:rPr lang="en-US" sz="1400" b="1" dirty="0" smtClean="0">
                <a:solidFill>
                  <a:srgbClr val="CC00FF"/>
                </a:solidFill>
                <a:latin typeface="Segoe UI Semibold" panose="020B0702040204020203" pitchFamily="34" charset="0"/>
                <a:cs typeface="Segoe UI Semibold" panose="020B0702040204020203" pitchFamily="34" charset="0"/>
              </a:rPr>
              <a:t> de </a:t>
            </a:r>
            <a:r>
              <a:rPr lang="en-US" sz="1400" b="1" dirty="0" err="1" smtClean="0">
                <a:solidFill>
                  <a:srgbClr val="CC00FF"/>
                </a:solidFill>
                <a:latin typeface="Segoe UI Semibold" panose="020B0702040204020203" pitchFamily="34" charset="0"/>
                <a:cs typeface="Segoe UI Semibold" panose="020B0702040204020203" pitchFamily="34" charset="0"/>
              </a:rPr>
              <a:t>diseño</a:t>
            </a:r>
            <a:r>
              <a:rPr lang="en-US" sz="1400" b="1" dirty="0" smtClean="0">
                <a:solidFill>
                  <a:srgbClr val="CC00FF"/>
                </a:solidFill>
                <a:latin typeface="Segoe UI Semibold" panose="020B0702040204020203" pitchFamily="34" charset="0"/>
                <a:cs typeface="Segoe UI Semibold" panose="020B0702040204020203" pitchFamily="34" charset="0"/>
              </a:rPr>
              <a:t> </a:t>
            </a:r>
            <a:endParaRPr lang="en-US" sz="1400" dirty="0">
              <a:solidFill>
                <a:srgbClr val="CC00FF"/>
              </a:solidFill>
              <a:latin typeface="Segoe UI Semibold" panose="020B0702040204020203" pitchFamily="34" charset="0"/>
              <a:cs typeface="Segoe UI Semibold" panose="020B0702040204020203" pitchFamily="34" charset="0"/>
            </a:endParaRPr>
          </a:p>
        </p:txBody>
      </p:sp>
      <p:sp>
        <p:nvSpPr>
          <p:cNvPr id="30" name="Elipse 29"/>
          <p:cNvSpPr/>
          <p:nvPr/>
        </p:nvSpPr>
        <p:spPr>
          <a:xfrm>
            <a:off x="6950933" y="4313786"/>
            <a:ext cx="126143" cy="126143"/>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Elipse 30"/>
          <p:cNvSpPr/>
          <p:nvPr/>
        </p:nvSpPr>
        <p:spPr>
          <a:xfrm>
            <a:off x="6978982" y="3826109"/>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Elipse 31"/>
          <p:cNvSpPr/>
          <p:nvPr/>
        </p:nvSpPr>
        <p:spPr>
          <a:xfrm>
            <a:off x="6978982" y="3261725"/>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6" name="Grupo 35"/>
          <p:cNvGrpSpPr/>
          <p:nvPr/>
        </p:nvGrpSpPr>
        <p:grpSpPr>
          <a:xfrm>
            <a:off x="9104101" y="4630026"/>
            <a:ext cx="1319855" cy="728047"/>
            <a:chOff x="9256791" y="3599976"/>
            <a:chExt cx="941681" cy="519442"/>
          </a:xfrm>
        </p:grpSpPr>
        <p:sp>
          <p:nvSpPr>
            <p:cNvPr id="46" name="Elipse 45"/>
            <p:cNvSpPr/>
            <p:nvPr/>
          </p:nvSpPr>
          <p:spPr>
            <a:xfrm>
              <a:off x="9256791" y="3664112"/>
              <a:ext cx="90000" cy="90000"/>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Elipse 46"/>
            <p:cNvSpPr/>
            <p:nvPr/>
          </p:nvSpPr>
          <p:spPr>
            <a:xfrm>
              <a:off x="9256791" y="3798082"/>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ángulo 47"/>
            <p:cNvSpPr/>
            <p:nvPr/>
          </p:nvSpPr>
          <p:spPr>
            <a:xfrm>
              <a:off x="9342557" y="3599976"/>
              <a:ext cx="855915" cy="51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lumMod val="50000"/>
                    </a:schemeClr>
                  </a:solidFill>
                  <a:latin typeface="Segoe UI Light" panose="020B0502040204020203" pitchFamily="34" charset="0"/>
                  <a:cs typeface="Segoe UI Light" panose="020B0502040204020203" pitchFamily="34" charset="0"/>
                </a:rPr>
                <a:t>Punto </a:t>
              </a:r>
              <a:r>
                <a:rPr lang="en-US" sz="1200" dirty="0" err="1" smtClean="0">
                  <a:solidFill>
                    <a:schemeClr val="tx2">
                      <a:lumMod val="50000"/>
                    </a:schemeClr>
                  </a:solidFill>
                  <a:latin typeface="Segoe UI Light" panose="020B0502040204020203" pitchFamily="34" charset="0"/>
                  <a:cs typeface="Segoe UI Light" panose="020B0502040204020203" pitchFamily="34" charset="0"/>
                </a:rPr>
                <a:t>inicial</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err="1" smtClean="0">
                  <a:solidFill>
                    <a:schemeClr val="tx2">
                      <a:lumMod val="50000"/>
                    </a:schemeClr>
                  </a:solidFill>
                  <a:latin typeface="Segoe UI Light" panose="020B0502040204020203" pitchFamily="34" charset="0"/>
                  <a:cs typeface="Segoe UI Light" panose="020B0502040204020203" pitchFamily="34" charset="0"/>
                </a:rPr>
                <a:t>Solución</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smtClean="0">
                  <a:solidFill>
                    <a:schemeClr val="tx2">
                      <a:lumMod val="50000"/>
                    </a:schemeClr>
                  </a:solidFill>
                  <a:latin typeface="Segoe UI Light" panose="020B0502040204020203" pitchFamily="34" charset="0"/>
                  <a:cs typeface="Segoe UI Light" panose="020B0502040204020203" pitchFamily="34" charset="0"/>
                </a:rPr>
                <a:t>CG para qd</a:t>
              </a:r>
              <a:endParaRPr lang="en-GB" sz="1200" dirty="0">
                <a:solidFill>
                  <a:schemeClr val="tx2">
                    <a:lumMod val="50000"/>
                  </a:schemeClr>
                </a:solidFill>
              </a:endParaRPr>
            </a:p>
          </p:txBody>
        </p:sp>
        <p:sp>
          <p:nvSpPr>
            <p:cNvPr id="49" name="Elipse 48"/>
            <p:cNvSpPr/>
            <p:nvPr/>
          </p:nvSpPr>
          <p:spPr>
            <a:xfrm>
              <a:off x="9282067" y="3968529"/>
              <a:ext cx="46800" cy="46800"/>
            </a:xfrm>
            <a:prstGeom prst="ellipse">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7" name="Grupo 36"/>
          <p:cNvGrpSpPr/>
          <p:nvPr/>
        </p:nvGrpSpPr>
        <p:grpSpPr>
          <a:xfrm>
            <a:off x="2542799" y="4520922"/>
            <a:ext cx="1338909" cy="581723"/>
            <a:chOff x="4520849" y="3669557"/>
            <a:chExt cx="955276" cy="415044"/>
          </a:xfrm>
        </p:grpSpPr>
        <p:sp>
          <p:nvSpPr>
            <p:cNvPr id="44" name="Rectángulo 43"/>
            <p:cNvSpPr/>
            <p:nvPr/>
          </p:nvSpPr>
          <p:spPr>
            <a:xfrm>
              <a:off x="4520849" y="3669557"/>
              <a:ext cx="955276" cy="399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Curva</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para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los</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p</a:t>
              </a:r>
              <a:r>
                <a:rPr lang="en-US" sz="1200" baseline="-25000" dirty="0" err="1" smtClean="0">
                  <a:solidFill>
                    <a:schemeClr val="accent3">
                      <a:lumMod val="50000"/>
                    </a:schemeClr>
                  </a:solidFill>
                  <a:latin typeface="Segoe UI Light" panose="020B0502040204020203" pitchFamily="34" charset="0"/>
                  <a:cs typeface="Segoe UI Light" panose="020B0502040204020203" pitchFamily="34" charset="0"/>
                </a:rPr>
                <a:t>e</a:t>
              </a:r>
              <a:r>
                <a:rPr lang="en-US" sz="1200" dirty="0">
                  <a:solidFill>
                    <a:schemeClr val="accent3">
                      <a:lumMod val="50000"/>
                    </a:schemeClr>
                  </a:solidFill>
                  <a:latin typeface="Segoe UI Light" panose="020B0502040204020203" pitchFamily="34" charset="0"/>
                  <a:cs typeface="Segoe UI Light" panose="020B0502040204020203" pitchFamily="34" charset="0"/>
                </a:rPr>
                <a:t>, V, </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µ</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M </a:t>
              </a:r>
              <a:r>
                <a:rPr lang="en-US" sz="1200" dirty="0">
                  <a:solidFill>
                    <a:schemeClr val="accent3">
                      <a:lumMod val="50000"/>
                    </a:schemeClr>
                  </a:solidFill>
                  <a:latin typeface="Segoe UI Light" panose="020B0502040204020203" pitchFamily="34" charset="0"/>
                  <a:cs typeface="Segoe UI Light" panose="020B0502040204020203" pitchFamily="34" charset="0"/>
                </a:rPr>
                <a:t>de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diseño</a:t>
              </a:r>
              <a:endParaRPr lang="en-US" sz="1200" dirty="0">
                <a:solidFill>
                  <a:schemeClr val="accent3">
                    <a:lumMod val="50000"/>
                  </a:schemeClr>
                </a:solidFill>
                <a:latin typeface="Segoe UI Light" panose="020B0502040204020203" pitchFamily="34" charset="0"/>
                <a:cs typeface="Segoe UI Light" panose="020B0502040204020203" pitchFamily="34" charset="0"/>
              </a:endParaRPr>
            </a:p>
          </p:txBody>
        </p:sp>
        <p:sp>
          <p:nvSpPr>
            <p:cNvPr id="45" name="Cerrar corchete 44"/>
            <p:cNvSpPr/>
            <p:nvPr/>
          </p:nvSpPr>
          <p:spPr>
            <a:xfrm>
              <a:off x="5338573" y="3693937"/>
              <a:ext cx="98240" cy="390664"/>
            </a:xfrm>
            <a:prstGeom prst="rightBracket">
              <a:avLst/>
            </a:prstGeom>
            <a:ln w="127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38" name="Grupo 37"/>
          <p:cNvGrpSpPr/>
          <p:nvPr/>
        </p:nvGrpSpPr>
        <p:grpSpPr>
          <a:xfrm>
            <a:off x="3049986" y="2812032"/>
            <a:ext cx="1474997" cy="585412"/>
            <a:chOff x="4388521" y="3795273"/>
            <a:chExt cx="1052371" cy="417676"/>
          </a:xfrm>
        </p:grpSpPr>
        <p:sp>
          <p:nvSpPr>
            <p:cNvPr id="42" name="Rectángulo 41"/>
            <p:cNvSpPr/>
            <p:nvPr/>
          </p:nvSpPr>
          <p:spPr>
            <a:xfrm>
              <a:off x="4388521" y="3801958"/>
              <a:ext cx="1052371"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Curva</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para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los</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n</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u</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n</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c</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i</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diseño</a:t>
              </a:r>
              <a:endParaRPr lang="en-US" sz="1200" dirty="0">
                <a:solidFill>
                  <a:schemeClr val="accent3">
                    <a:lumMod val="50000"/>
                  </a:schemeClr>
                </a:solidFill>
                <a:latin typeface="Segoe UI Light" panose="020B0502040204020203" pitchFamily="34" charset="0"/>
                <a:cs typeface="Segoe UI Light" panose="020B0502040204020203" pitchFamily="34" charset="0"/>
              </a:endParaRPr>
            </a:p>
          </p:txBody>
        </p:sp>
        <p:sp>
          <p:nvSpPr>
            <p:cNvPr id="43" name="Cerrar corchete 42"/>
            <p:cNvSpPr/>
            <p:nvPr/>
          </p:nvSpPr>
          <p:spPr>
            <a:xfrm>
              <a:off x="5335768" y="3795273"/>
              <a:ext cx="103765" cy="417676"/>
            </a:xfrm>
            <a:prstGeom prst="rightBracket">
              <a:avLst/>
            </a:prstGeom>
            <a:ln w="12700">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schemeClr val="accent6">
                    <a:lumMod val="50000"/>
                  </a:schemeClr>
                </a:solidFill>
              </a:endParaRPr>
            </a:p>
          </p:txBody>
        </p:sp>
      </p:grpSp>
      <p:sp>
        <p:nvSpPr>
          <p:cNvPr id="39" name="Elipse 38"/>
          <p:cNvSpPr/>
          <p:nvPr/>
        </p:nvSpPr>
        <p:spPr>
          <a:xfrm>
            <a:off x="6978982" y="2746438"/>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0" name="Conector recto 39"/>
          <p:cNvCxnSpPr/>
          <p:nvPr/>
        </p:nvCxnSpPr>
        <p:spPr>
          <a:xfrm>
            <a:off x="2758881" y="1527618"/>
            <a:ext cx="7387203" cy="0"/>
          </a:xfrm>
          <a:prstGeom prst="line">
            <a:avLst/>
          </a:prstGeom>
          <a:ln w="19050">
            <a:solidFill>
              <a:srgbClr val="8B00AC"/>
            </a:solidFill>
          </a:ln>
        </p:spPr>
        <p:style>
          <a:lnRef idx="1">
            <a:schemeClr val="accent1"/>
          </a:lnRef>
          <a:fillRef idx="0">
            <a:schemeClr val="accent1"/>
          </a:fillRef>
          <a:effectRef idx="0">
            <a:schemeClr val="accent1"/>
          </a:effectRef>
          <a:fontRef idx="minor">
            <a:schemeClr val="tx1"/>
          </a:fontRef>
        </p:style>
      </p:cxnSp>
      <p:sp>
        <p:nvSpPr>
          <p:cNvPr id="41" name="Rectángulo 40"/>
          <p:cNvSpPr/>
          <p:nvPr/>
        </p:nvSpPr>
        <p:spPr>
          <a:xfrm>
            <a:off x="4161268" y="1589600"/>
            <a:ext cx="17133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C</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Coste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acumulado</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por</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metro</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3" name="Marcador de número de diapositiva 2"/>
          <p:cNvSpPr>
            <a:spLocks noGrp="1"/>
          </p:cNvSpPr>
          <p:nvPr>
            <p:ph type="sldNum" sz="quarter" idx="12"/>
          </p:nvPr>
        </p:nvSpPr>
        <p:spPr/>
        <p:txBody>
          <a:bodyPr/>
          <a:lstStyle/>
          <a:p>
            <a:fld id="{4947A44E-E405-4387-BB11-0B902EE3D3FB}" type="slidenum">
              <a:rPr lang="en-GB" smtClean="0"/>
              <a:t>66</a:t>
            </a:fld>
            <a:endParaRPr lang="en-GB" dirty="0"/>
          </a:p>
        </p:txBody>
      </p:sp>
      <mc:AlternateContent xmlns:mc="http://schemas.openxmlformats.org/markup-compatibility/2006" xmlns:a14="http://schemas.microsoft.com/office/drawing/2010/main">
        <mc:Choice Requires="a14">
          <p:sp>
            <p:nvSpPr>
              <p:cNvPr id="6" name="Rectángulo 5"/>
              <p:cNvSpPr/>
              <p:nvPr/>
            </p:nvSpPr>
            <p:spPr>
              <a:xfrm>
                <a:off x="405434" y="2767731"/>
                <a:ext cx="2539541" cy="1008033"/>
              </a:xfrm>
              <a:prstGeom prst="rect">
                <a:avLst/>
              </a:prstGeom>
              <a:solidFill>
                <a:schemeClr val="bg1"/>
              </a:solidFill>
              <a:ln w="19050">
                <a:solidFill>
                  <a:srgbClr val="A5E9A5"/>
                </a:solidFill>
                <a:prstDash val="sysDash"/>
                <a:tailEnd type="triangle"/>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C</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E</m:t>
                          </m:r>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sub>
                      </m:sSub>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m:t>
                      </m:r>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f</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A</m:t>
                          </m:r>
                        </m:sub>
                      </m:sSub>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m:t>
                      </m:r>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c</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E</m:t>
                          </m:r>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sub>
                      </m:sSub>
                    </m:oMath>
                  </m:oMathPara>
                </a14:m>
                <a:endParaRPr lang="en-GB" sz="1400" b="1" dirty="0" smtClean="0">
                  <a:solidFill>
                    <a:schemeClr val="bg2">
                      <a:lumMod val="50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f</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A</m:t>
                          </m:r>
                        </m:sub>
                      </m:sSub>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 </m:t>
                      </m:r>
                      <m:f>
                        <m:f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fPr>
                        <m:num>
                          <m:sSup>
                            <m:sSup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pPr>
                            <m:e>
                              <m:d>
                                <m:d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dPr>
                                <m:e>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𝑖</m:t>
                                  </m:r>
                                </m:e>
                              </m:d>
                            </m:e>
                            <m:sup>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n</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U</m:t>
                                  </m:r>
                                </m:sub>
                              </m:sSub>
                            </m:sup>
                          </m:sSup>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−1 </m:t>
                          </m:r>
                        </m:num>
                        <m:den>
                          <m:sSup>
                            <m:sSup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pPr>
                            <m:e>
                              <m:d>
                                <m:d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dPr>
                                <m:e>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𝑖</m:t>
                                  </m:r>
                                </m:e>
                              </m:d>
                            </m:e>
                            <m:sup>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n</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U</m:t>
                                  </m:r>
                                </m:sub>
                              </m:sSub>
                            </m:sup>
                          </m:sSup>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  </m:t>
                          </m:r>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𝑖</m:t>
                          </m:r>
                        </m:den>
                      </m:f>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m:t>
                      </m:r>
                      <m:f>
                        <m:f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fPr>
                        <m:num>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num>
                        <m:den>
                          <m:sSup>
                            <m:sSup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pPr>
                            <m:e>
                              <m:d>
                                <m:d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dPr>
                                <m:e>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1+</m:t>
                                  </m:r>
                                  <m: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𝑖</m:t>
                                  </m:r>
                                </m:e>
                              </m:d>
                            </m:e>
                            <m:sup>
                              <m:sSub>
                                <m:sSubPr>
                                  <m:ctrlPr>
                                    <a:rPr lang="en-GB" sz="1400" b="1" i="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ctrlPr>
                                </m:sSubPr>
                                <m:e>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n</m:t>
                                  </m:r>
                                </m:e>
                                <m:sub>
                                  <m:r>
                                    <m:rPr>
                                      <m:sty m:val="p"/>
                                    </m:rPr>
                                    <a:rPr lang="en-GB" sz="1400" b="1">
                                      <a:solidFill>
                                        <a:schemeClr val="bg2">
                                          <a:lumMod val="50000"/>
                                        </a:schemeClr>
                                      </a:solidFill>
                                      <a:latin typeface="Cambria Math" panose="02040503050406030204" pitchFamily="18" charset="0"/>
                                      <a:ea typeface="Calibri" panose="020F0502020204030204" pitchFamily="34" charset="0"/>
                                      <a:cs typeface="Segoe UI Light" panose="020B0502040204020203" pitchFamily="34" charset="0"/>
                                    </a:rPr>
                                    <m:t>C</m:t>
                                  </m:r>
                                </m:sub>
                              </m:sSub>
                            </m:sup>
                          </m:sSup>
                        </m:den>
                      </m:f>
                    </m:oMath>
                  </m:oMathPara>
                </a14:m>
                <a:endParaRPr lang="en-GB" sz="1400" b="1" dirty="0">
                  <a:solidFill>
                    <a:schemeClr val="bg2">
                      <a:lumMod val="50000"/>
                    </a:schemeClr>
                  </a:solidFill>
                  <a:latin typeface="Segoe UI Light" panose="020B0502040204020203" pitchFamily="34" charset="0"/>
                  <a:ea typeface="Calibri" panose="020F0502020204030204" pitchFamily="34" charset="0"/>
                  <a:cs typeface="Segoe UI Light" panose="020B0502040204020203"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05434" y="2767731"/>
                <a:ext cx="2539541" cy="1008033"/>
              </a:xfrm>
              <a:prstGeom prst="rect">
                <a:avLst/>
              </a:prstGeom>
              <a:blipFill rotWithShape="0">
                <a:blip r:embed="rId3"/>
                <a:stretch>
                  <a:fillRect/>
                </a:stretch>
              </a:blipFill>
              <a:ln w="19050">
                <a:solidFill>
                  <a:srgbClr val="A5E9A5"/>
                </a:solidFill>
                <a:prstDash val="sysDash"/>
                <a:tailEnd type="triangle"/>
              </a:ln>
            </p:spPr>
            <p:txBody>
              <a:bodyPr/>
              <a:lstStyle/>
              <a:p>
                <a:r>
                  <a:rPr lang="en-GB">
                    <a:noFill/>
                  </a:rPr>
                  <a:t> </a:t>
                </a:r>
              </a:p>
            </p:txBody>
          </p:sp>
        </mc:Fallback>
      </mc:AlternateContent>
      <p:cxnSp>
        <p:nvCxnSpPr>
          <p:cNvPr id="78" name="Conector recto de flecha 77"/>
          <p:cNvCxnSpPr>
            <a:stCxn id="6" idx="3"/>
          </p:cNvCxnSpPr>
          <p:nvPr/>
        </p:nvCxnSpPr>
        <p:spPr>
          <a:xfrm>
            <a:off x="2944975" y="3271748"/>
            <a:ext cx="1941135" cy="342052"/>
          </a:xfrm>
          <a:prstGeom prst="straightConnector1">
            <a:avLst/>
          </a:prstGeom>
          <a:solidFill>
            <a:schemeClr val="bg1"/>
          </a:solidFill>
          <a:ln w="19050">
            <a:solidFill>
              <a:srgbClr val="A5E9A5"/>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397286"/>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upo 67"/>
          <p:cNvGrpSpPr/>
          <p:nvPr/>
        </p:nvGrpSpPr>
        <p:grpSpPr>
          <a:xfrm>
            <a:off x="797542" y="4508512"/>
            <a:ext cx="5035973" cy="3407532"/>
            <a:chOff x="797542" y="4508512"/>
            <a:chExt cx="5035973" cy="3407532"/>
          </a:xfrm>
        </p:grpSpPr>
        <p:sp>
          <p:nvSpPr>
            <p:cNvPr id="69" name="Arco 68"/>
            <p:cNvSpPr/>
            <p:nvPr/>
          </p:nvSpPr>
          <p:spPr>
            <a:xfrm rot="1282041">
              <a:off x="1600632" y="4600537"/>
              <a:ext cx="4232883" cy="2590084"/>
            </a:xfrm>
            <a:prstGeom prst="arc">
              <a:avLst>
                <a:gd name="adj1" fmla="val 16615068"/>
                <a:gd name="adj2" fmla="val 20443398"/>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0" name="Cerrar corchete 69"/>
            <p:cNvSpPr/>
            <p:nvPr/>
          </p:nvSpPr>
          <p:spPr>
            <a:xfrm>
              <a:off x="4228845" y="4627611"/>
              <a:ext cx="81985" cy="205022"/>
            </a:xfrm>
            <a:prstGeom prst="rightBracket">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1" name="Rectángulo 70"/>
            <p:cNvSpPr/>
            <p:nvPr/>
          </p:nvSpPr>
          <p:spPr>
            <a:xfrm>
              <a:off x="3529326" y="4508512"/>
              <a:ext cx="834402"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µ</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M</a:t>
              </a:r>
            </a:p>
          </p:txBody>
        </p:sp>
        <p:sp>
          <p:nvSpPr>
            <p:cNvPr id="72" name="Arco 71"/>
            <p:cNvSpPr/>
            <p:nvPr/>
          </p:nvSpPr>
          <p:spPr>
            <a:xfrm rot="986637">
              <a:off x="797542" y="5275141"/>
              <a:ext cx="4315935" cy="2640903"/>
            </a:xfrm>
            <a:prstGeom prst="arc">
              <a:avLst>
                <a:gd name="adj1" fmla="val 16736119"/>
                <a:gd name="adj2" fmla="val 20443398"/>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3" name="Rectángulo 72"/>
            <p:cNvSpPr/>
            <p:nvPr/>
          </p:nvSpPr>
          <p:spPr>
            <a:xfrm>
              <a:off x="2644600" y="5156023"/>
              <a:ext cx="834402"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V, </a:t>
              </a:r>
              <a:r>
                <a:rPr lang="en-US" sz="1200" dirty="0" smtClean="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p</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e</a:t>
              </a:r>
            </a:p>
          </p:txBody>
        </p:sp>
        <p:sp>
          <p:nvSpPr>
            <p:cNvPr id="74" name="Cerrar corchete 73"/>
            <p:cNvSpPr/>
            <p:nvPr/>
          </p:nvSpPr>
          <p:spPr>
            <a:xfrm>
              <a:off x="3350260" y="5256949"/>
              <a:ext cx="104065" cy="212651"/>
            </a:xfrm>
            <a:prstGeom prst="rightBracket">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cxnSp>
        <p:nvCxnSpPr>
          <p:cNvPr id="75" name="Conector recto 74"/>
          <p:cNvCxnSpPr/>
          <p:nvPr/>
        </p:nvCxnSpPr>
        <p:spPr>
          <a:xfrm flipH="1" flipV="1">
            <a:off x="4336973" y="3665402"/>
            <a:ext cx="1494626" cy="718119"/>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6" name="Cerrar corchete 75"/>
          <p:cNvSpPr/>
          <p:nvPr/>
        </p:nvSpPr>
        <p:spPr>
          <a:xfrm>
            <a:off x="4241831" y="3549673"/>
            <a:ext cx="88872" cy="238220"/>
          </a:xfrm>
          <a:prstGeom prst="rightBracket">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schemeClr val="accent6">
                  <a:lumMod val="50000"/>
                </a:schemeClr>
              </a:solidFill>
            </a:endParaRPr>
          </a:p>
        </p:txBody>
      </p:sp>
      <p:sp>
        <p:nvSpPr>
          <p:cNvPr id="77" name="Rectángulo 76"/>
          <p:cNvSpPr/>
          <p:nvPr/>
        </p:nvSpPr>
        <p:spPr>
          <a:xfrm>
            <a:off x="3350260" y="3483171"/>
            <a:ext cx="1008629"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a:solidFill>
                  <a:schemeClr val="accent3">
                    <a:lumMod val="50000"/>
                  </a:schemeClr>
                </a:solidFill>
                <a:latin typeface="Segoe UI Light" panose="020B0502040204020203" pitchFamily="34" charset="0"/>
                <a:cs typeface="Segoe UI Light" panose="020B0502040204020203" pitchFamily="34" charset="0"/>
              </a:rPr>
              <a:t>n</a:t>
            </a:r>
            <a:r>
              <a:rPr lang="en-US" sz="1200" baseline="-25000" dirty="0">
                <a:solidFill>
                  <a:schemeClr val="accent3">
                    <a:lumMod val="50000"/>
                  </a:schemeClr>
                </a:solidFill>
                <a:latin typeface="Segoe UI Light" panose="020B0502040204020203" pitchFamily="34" charset="0"/>
                <a:cs typeface="Segoe UI Light" panose="020B0502040204020203" pitchFamily="34" charset="0"/>
              </a:rPr>
              <a:t>u</a:t>
            </a:r>
            <a:r>
              <a:rPr lang="en-US" sz="1200" dirty="0">
                <a:solidFill>
                  <a:schemeClr val="accent3">
                    <a:lumMod val="50000"/>
                  </a:schemeClr>
                </a:solidFill>
                <a:latin typeface="Segoe UI Light" panose="020B0502040204020203" pitchFamily="34" charset="0"/>
                <a:cs typeface="Segoe UI Light" panose="020B0502040204020203" pitchFamily="34" charset="0"/>
              </a:rPr>
              <a:t>, </a:t>
            </a:r>
            <a:r>
              <a:rPr lang="en-US" sz="1200" dirty="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a:solidFill>
                  <a:schemeClr val="accent3">
                    <a:lumMod val="50000"/>
                  </a:schemeClr>
                </a:solidFill>
                <a:latin typeface="Segoe UI Light" panose="020B0502040204020203" pitchFamily="34" charset="0"/>
                <a:cs typeface="Segoe UI Light" panose="020B0502040204020203" pitchFamily="34" charset="0"/>
              </a:rPr>
              <a:t>n</a:t>
            </a:r>
            <a:r>
              <a:rPr lang="en-US" sz="1200" baseline="-25000" dirty="0">
                <a:solidFill>
                  <a:schemeClr val="accent3">
                    <a:lumMod val="50000"/>
                  </a:schemeClr>
                </a:solidFill>
                <a:latin typeface="Segoe UI Light" panose="020B0502040204020203" pitchFamily="34" charset="0"/>
                <a:cs typeface="Segoe UI Light" panose="020B0502040204020203" pitchFamily="34" charset="0"/>
              </a:rPr>
              <a:t>c</a:t>
            </a:r>
            <a:r>
              <a:rPr lang="en-US" sz="1200" dirty="0">
                <a:solidFill>
                  <a:schemeClr val="accent3">
                    <a:lumMod val="50000"/>
                  </a:schemeClr>
                </a:solidFill>
                <a:latin typeface="Segoe UI Light" panose="020B0502040204020203" pitchFamily="34" charset="0"/>
                <a:cs typeface="Segoe UI Light" panose="020B0502040204020203" pitchFamily="34" charset="0"/>
              </a:rPr>
              <a:t>, </a:t>
            </a:r>
            <a:r>
              <a:rPr lang="en-US" sz="1200" dirty="0">
                <a:solidFill>
                  <a:schemeClr val="accent3">
                    <a:lumMod val="50000"/>
                  </a:schemeClr>
                </a:solidFill>
                <a:latin typeface="Segoe UI Light" panose="020B0502040204020203" pitchFamily="34" charset="0"/>
                <a:cs typeface="Segoe UI Light" panose="020B0502040204020203" pitchFamily="34" charset="0"/>
                <a:sym typeface="Wingdings 3" panose="05040102010807070707" pitchFamily="18" charset="2"/>
              </a:rPr>
              <a:t></a:t>
            </a:r>
            <a:r>
              <a:rPr lang="en-US" sz="1200" dirty="0">
                <a:solidFill>
                  <a:schemeClr val="accent3">
                    <a:lumMod val="50000"/>
                  </a:schemeClr>
                </a:solidFill>
                <a:latin typeface="Segoe UI Light" panose="020B0502040204020203" pitchFamily="34" charset="0"/>
                <a:cs typeface="Segoe UI Light" panose="020B0502040204020203" pitchFamily="34" charset="0"/>
              </a:rPr>
              <a:t>i</a:t>
            </a:r>
          </a:p>
        </p:txBody>
      </p:sp>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4. Resultados y discusión. </a:t>
            </a:r>
            <a:r>
              <a:rPr lang="es-ES" sz="2000" dirty="0" smtClean="0">
                <a:solidFill>
                  <a:srgbClr val="AA70DA"/>
                </a:solidFill>
              </a:rPr>
              <a:t>Procedimiento propuesto</a:t>
            </a:r>
            <a:endParaRPr lang="en-GB" sz="2000" dirty="0">
              <a:solidFill>
                <a:srgbClr val="AA70DA"/>
              </a:solidFill>
            </a:endParaRPr>
          </a:p>
        </p:txBody>
      </p:sp>
      <p:sp>
        <p:nvSpPr>
          <p:cNvPr id="5" name="Arco 4"/>
          <p:cNvSpPr/>
          <p:nvPr/>
        </p:nvSpPr>
        <p:spPr>
          <a:xfrm rot="1024772">
            <a:off x="1719275" y="4939788"/>
            <a:ext cx="3587216" cy="2195003"/>
          </a:xfrm>
          <a:prstGeom prst="arc">
            <a:avLst>
              <a:gd name="adj1" fmla="val 16200000"/>
              <a:gd name="adj2" fmla="val 20860138"/>
            </a:avLst>
          </a:prstGeom>
          <a:ln w="190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cxnSp>
        <p:nvCxnSpPr>
          <p:cNvPr id="6" name="Conector recto 5"/>
          <p:cNvCxnSpPr>
            <a:stCxn id="32" idx="6"/>
            <a:endCxn id="35" idx="1"/>
          </p:cNvCxnSpPr>
          <p:nvPr/>
        </p:nvCxnSpPr>
        <p:spPr>
          <a:xfrm flipV="1">
            <a:off x="7044577" y="2054222"/>
            <a:ext cx="557099" cy="1240301"/>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a:stCxn id="56" idx="7"/>
            <a:endCxn id="50" idx="1"/>
          </p:cNvCxnSpPr>
          <p:nvPr/>
        </p:nvCxnSpPr>
        <p:spPr>
          <a:xfrm flipV="1">
            <a:off x="7056470" y="2227999"/>
            <a:ext cx="606941" cy="1382636"/>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a:stCxn id="56" idx="6"/>
          </p:cNvCxnSpPr>
          <p:nvPr/>
        </p:nvCxnSpPr>
        <p:spPr>
          <a:xfrm flipV="1">
            <a:off x="7074943" y="2805150"/>
            <a:ext cx="585037" cy="850084"/>
          </a:xfrm>
          <a:prstGeom prst="line">
            <a:avLst/>
          </a:prstGeom>
          <a:ln w="12700">
            <a:solidFill>
              <a:srgbClr val="DF6613"/>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a:stCxn id="31" idx="6"/>
          </p:cNvCxnSpPr>
          <p:nvPr/>
        </p:nvCxnSpPr>
        <p:spPr>
          <a:xfrm flipV="1">
            <a:off x="7044576" y="2833350"/>
            <a:ext cx="647300" cy="1025556"/>
          </a:xfrm>
          <a:prstGeom prst="line">
            <a:avLst/>
          </a:prstGeom>
          <a:ln w="12700">
            <a:solidFill>
              <a:srgbClr val="DF6613"/>
            </a:solidFill>
          </a:ln>
        </p:spPr>
        <p:style>
          <a:lnRef idx="1">
            <a:schemeClr val="accent1"/>
          </a:lnRef>
          <a:fillRef idx="0">
            <a:schemeClr val="accent1"/>
          </a:fillRef>
          <a:effectRef idx="0">
            <a:schemeClr val="accent1"/>
          </a:effectRef>
          <a:fontRef idx="minor">
            <a:schemeClr val="tx1"/>
          </a:fontRef>
        </p:style>
      </p:cxnSp>
      <p:grpSp>
        <p:nvGrpSpPr>
          <p:cNvPr id="10" name="Grupo 9"/>
          <p:cNvGrpSpPr/>
          <p:nvPr/>
        </p:nvGrpSpPr>
        <p:grpSpPr>
          <a:xfrm>
            <a:off x="6047932" y="947549"/>
            <a:ext cx="5169566" cy="3221997"/>
            <a:chOff x="7198448" y="453794"/>
            <a:chExt cx="4545426" cy="2852710"/>
          </a:xfrm>
        </p:grpSpPr>
        <p:sp>
          <p:nvSpPr>
            <p:cNvPr id="65" name="Arco 64"/>
            <p:cNvSpPr/>
            <p:nvPr/>
          </p:nvSpPr>
          <p:spPr>
            <a:xfrm rot="490299" flipH="1" flipV="1">
              <a:off x="7198448" y="1502213"/>
              <a:ext cx="3794470" cy="1804291"/>
            </a:xfrm>
            <a:prstGeom prst="arc">
              <a:avLst>
                <a:gd name="adj1" fmla="val 16200000"/>
                <a:gd name="adj2" fmla="val 2125503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6" name="Arco 65"/>
            <p:cNvSpPr/>
            <p:nvPr/>
          </p:nvSpPr>
          <p:spPr>
            <a:xfrm rot="568397" flipH="1" flipV="1">
              <a:off x="7440339" y="1061710"/>
              <a:ext cx="3519574" cy="1838524"/>
            </a:xfrm>
            <a:prstGeom prst="arc">
              <a:avLst>
                <a:gd name="adj1" fmla="val 16195779"/>
                <a:gd name="adj2" fmla="val 21024595"/>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7" name="Arco 66"/>
            <p:cNvSpPr/>
            <p:nvPr/>
          </p:nvSpPr>
          <p:spPr>
            <a:xfrm rot="282861" flipH="1" flipV="1">
              <a:off x="7620426" y="453794"/>
              <a:ext cx="4123448" cy="2135734"/>
            </a:xfrm>
            <a:prstGeom prst="arc">
              <a:avLst>
                <a:gd name="adj1" fmla="val 17581667"/>
                <a:gd name="adj2" fmla="val 21047384"/>
              </a:avLst>
            </a:prstGeom>
            <a:ln w="12700">
              <a:solidFill>
                <a:srgbClr val="30C1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
        <p:nvSpPr>
          <p:cNvPr id="11" name="Forma libre 10"/>
          <p:cNvSpPr/>
          <p:nvPr/>
        </p:nvSpPr>
        <p:spPr>
          <a:xfrm>
            <a:off x="5949509" y="4659738"/>
            <a:ext cx="2510976" cy="1260894"/>
          </a:xfrm>
          <a:custGeom>
            <a:avLst/>
            <a:gdLst>
              <a:gd name="connsiteX0" fmla="*/ 0 w 2133600"/>
              <a:gd name="connsiteY0" fmla="*/ 0 h 898765"/>
              <a:gd name="connsiteX1" fmla="*/ 76200 w 2133600"/>
              <a:gd name="connsiteY1" fmla="*/ 342900 h 898765"/>
              <a:gd name="connsiteX2" fmla="*/ 219075 w 2133600"/>
              <a:gd name="connsiteY2" fmla="*/ 609600 h 898765"/>
              <a:gd name="connsiteX3" fmla="*/ 504825 w 2133600"/>
              <a:gd name="connsiteY3" fmla="*/ 790575 h 898765"/>
              <a:gd name="connsiteX4" fmla="*/ 952500 w 2133600"/>
              <a:gd name="connsiteY4" fmla="*/ 885825 h 898765"/>
              <a:gd name="connsiteX5" fmla="*/ 2133600 w 2133600"/>
              <a:gd name="connsiteY5" fmla="*/ 895350 h 89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898765">
                <a:moveTo>
                  <a:pt x="0" y="0"/>
                </a:moveTo>
                <a:cubicBezTo>
                  <a:pt x="19844" y="120650"/>
                  <a:pt x="39688" y="241300"/>
                  <a:pt x="76200" y="342900"/>
                </a:cubicBezTo>
                <a:cubicBezTo>
                  <a:pt x="112712" y="444500"/>
                  <a:pt x="147638" y="534988"/>
                  <a:pt x="219075" y="609600"/>
                </a:cubicBezTo>
                <a:cubicBezTo>
                  <a:pt x="290513" y="684213"/>
                  <a:pt x="382588" y="744538"/>
                  <a:pt x="504825" y="790575"/>
                </a:cubicBezTo>
                <a:cubicBezTo>
                  <a:pt x="627062" y="836612"/>
                  <a:pt x="681038" y="868363"/>
                  <a:pt x="952500" y="885825"/>
                </a:cubicBezTo>
                <a:cubicBezTo>
                  <a:pt x="1223962" y="903287"/>
                  <a:pt x="1678781" y="899318"/>
                  <a:pt x="2133600" y="895350"/>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2" name="Conector recto 11"/>
          <p:cNvCxnSpPr/>
          <p:nvPr/>
        </p:nvCxnSpPr>
        <p:spPr>
          <a:xfrm flipH="1" flipV="1">
            <a:off x="4526891" y="3110896"/>
            <a:ext cx="1304708" cy="1272625"/>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2495524" y="1134934"/>
            <a:ext cx="7950800" cy="5567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 name="Rectángulo 13"/>
          <p:cNvSpPr/>
          <p:nvPr/>
        </p:nvSpPr>
        <p:spPr>
          <a:xfrm>
            <a:off x="5818350" y="1595100"/>
            <a:ext cx="1308121"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GC: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Gradiente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de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cambio</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5" name="Rectángulo 14"/>
          <p:cNvSpPr/>
          <p:nvPr/>
        </p:nvSpPr>
        <p:spPr>
          <a:xfrm>
            <a:off x="9186043" y="4114622"/>
            <a:ext cx="12637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q: Caudal</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6" name="Rectángulo 15"/>
          <p:cNvSpPr/>
          <p:nvPr/>
        </p:nvSpPr>
        <p:spPr>
          <a:xfrm>
            <a:off x="2565956" y="4057513"/>
            <a:ext cx="1639065"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ca</a:t>
            </a:r>
            <a:r>
              <a:rPr lang="es-E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s-ES" sz="1200" dirty="0" smtClean="0">
                <a:solidFill>
                  <a:schemeClr val="accent3">
                    <a:lumMod val="50000"/>
                  </a:schemeClr>
                </a:solidFill>
                <a:latin typeface="Segoe UI Semibold" panose="020B0702040204020203" pitchFamily="34" charset="0"/>
                <a:cs typeface="Segoe UI Semibold" panose="020B0702040204020203" pitchFamily="34" charset="0"/>
              </a:rPr>
              <a:t>: Coste anual por metro</a:t>
            </a:r>
            <a:endParaRPr lang="es-E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7" name="Rectángulo 16"/>
          <p:cNvSpPr/>
          <p:nvPr/>
        </p:nvSpPr>
        <p:spPr>
          <a:xfrm>
            <a:off x="5260676" y="6112227"/>
            <a:ext cx="119180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Rend. de la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bomba</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µ</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B</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8" name="Rectángulo 17"/>
          <p:cNvSpPr/>
          <p:nvPr/>
        </p:nvSpPr>
        <p:spPr>
          <a:xfrm>
            <a:off x="8009055" y="3854295"/>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i+1</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19" name="Rectángulo 18"/>
          <p:cNvSpPr/>
          <p:nvPr/>
        </p:nvSpPr>
        <p:spPr>
          <a:xfrm>
            <a:off x="8081637" y="3458736"/>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i+1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Ø</a:t>
            </a:r>
            <a:r>
              <a:rPr lang="en-US" sz="1200" baseline="-25000" dirty="0">
                <a:solidFill>
                  <a:schemeClr val="accent3">
                    <a:lumMod val="50000"/>
                  </a:schemeClr>
                </a:solidFill>
                <a:latin typeface="Segoe UI Semibold" panose="020B0702040204020203" pitchFamily="34" charset="0"/>
                <a:cs typeface="Segoe UI Semibold" panose="020B0702040204020203" pitchFamily="34" charset="0"/>
              </a:rPr>
              <a:t>i+2</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0" name="Rectángulo 19"/>
          <p:cNvSpPr/>
          <p:nvPr/>
        </p:nvSpPr>
        <p:spPr>
          <a:xfrm>
            <a:off x="8196570" y="3046244"/>
            <a:ext cx="2151126"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Cambiar</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i+2 </a:t>
            </a:r>
            <a:r>
              <a:rPr lang="en-US" sz="1200" dirty="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Ø</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i+3</a:t>
            </a:r>
            <a:endParaRPr lang="en-US"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21" name="Rectángulo 20"/>
          <p:cNvSpPr/>
          <p:nvPr/>
        </p:nvSpPr>
        <p:spPr>
          <a:xfrm>
            <a:off x="7045032" y="4345138"/>
            <a:ext cx="2151126" cy="656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CC00FF"/>
                </a:solidFill>
                <a:latin typeface="Segoe UI Semibold" panose="020B0702040204020203" pitchFamily="34" charset="0"/>
                <a:cs typeface="Segoe UI Semibold" panose="020B0702040204020203" pitchFamily="34" charset="0"/>
              </a:rPr>
              <a:t>Paso 1: </a:t>
            </a:r>
            <a:r>
              <a:rPr lang="en-US" sz="1200" b="1" dirty="0">
                <a:solidFill>
                  <a:srgbClr val="CC00FF"/>
                </a:solidFill>
                <a:latin typeface="Segoe UI Semibold" panose="020B0702040204020203" pitchFamily="34" charset="0"/>
                <a:cs typeface="Segoe UI Semibold" panose="020B0702040204020203" pitchFamily="34" charset="0"/>
              </a:rPr>
              <a:t>q</a:t>
            </a:r>
            <a:r>
              <a:rPr lang="en-US" sz="1200" b="1" baseline="-25000" dirty="0">
                <a:solidFill>
                  <a:srgbClr val="CC00FF"/>
                </a:solidFill>
                <a:latin typeface="Segoe UI Semibold" panose="020B0702040204020203" pitchFamily="34" charset="0"/>
                <a:cs typeface="Segoe UI Semibold" panose="020B0702040204020203" pitchFamily="34" charset="0"/>
              </a:rPr>
              <a:t>d</a:t>
            </a:r>
            <a:r>
              <a:rPr lang="en-US" sz="1200" b="1" dirty="0">
                <a:solidFill>
                  <a:srgbClr val="CC00FF"/>
                </a:solidFill>
                <a:latin typeface="Segoe UI Semibold" panose="020B0702040204020203" pitchFamily="34" charset="0"/>
                <a:cs typeface="Segoe UI Semibold" panose="020B0702040204020203" pitchFamily="34" charset="0"/>
              </a:rPr>
              <a:t> </a:t>
            </a:r>
          </a:p>
          <a:p>
            <a:r>
              <a:rPr lang="en-US" sz="1200" dirty="0" smtClean="0">
                <a:solidFill>
                  <a:schemeClr val="bg2">
                    <a:lumMod val="25000"/>
                  </a:schemeClr>
                </a:solidFill>
                <a:latin typeface="Segoe UI Light" panose="020B0502040204020203" pitchFamily="34" charset="0"/>
                <a:cs typeface="Segoe UI Light" panose="020B0502040204020203" pitchFamily="34" charset="0"/>
              </a:rPr>
              <a:t>Caudal de </a:t>
            </a:r>
            <a:r>
              <a:rPr lang="en-US" sz="1200" dirty="0" err="1" smtClean="0">
                <a:solidFill>
                  <a:schemeClr val="bg2">
                    <a:lumMod val="25000"/>
                  </a:schemeClr>
                </a:solidFill>
                <a:latin typeface="Segoe UI Light" panose="020B0502040204020203" pitchFamily="34" charset="0"/>
                <a:cs typeface="Segoe UI Light" panose="020B0502040204020203" pitchFamily="34" charset="0"/>
              </a:rPr>
              <a:t>diseño</a:t>
            </a:r>
            <a:r>
              <a:rPr lang="en-US" sz="1200" dirty="0" smtClean="0">
                <a:solidFill>
                  <a:schemeClr val="bg2">
                    <a:lumMod val="25000"/>
                  </a:schemeClr>
                </a:solidFill>
                <a:latin typeface="Segoe UI Light" panose="020B0502040204020203" pitchFamily="34" charset="0"/>
                <a:cs typeface="Segoe UI Light" panose="020B0502040204020203" pitchFamily="34" charset="0"/>
              </a:rPr>
              <a:t> </a:t>
            </a:r>
            <a:r>
              <a:rPr lang="en-US" sz="1200" dirty="0" smtClean="0">
                <a:solidFill>
                  <a:schemeClr val="bg2">
                    <a:lumMod val="25000"/>
                  </a:schemeClr>
                </a:solidFill>
              </a:rPr>
              <a:t>q</a:t>
            </a:r>
            <a:r>
              <a:rPr lang="en-US" sz="1200" baseline="-25000" dirty="0">
                <a:solidFill>
                  <a:schemeClr val="bg2">
                    <a:lumMod val="25000"/>
                  </a:schemeClr>
                </a:solidFill>
              </a:rPr>
              <a:t>d</a:t>
            </a:r>
            <a:endParaRPr lang="en-GB" sz="1200" dirty="0">
              <a:solidFill>
                <a:schemeClr val="bg2">
                  <a:lumMod val="25000"/>
                </a:schemeClr>
              </a:solidFill>
            </a:endParaRPr>
          </a:p>
        </p:txBody>
      </p:sp>
      <p:sp>
        <p:nvSpPr>
          <p:cNvPr id="22" name="Rectángulo 21"/>
          <p:cNvSpPr/>
          <p:nvPr/>
        </p:nvSpPr>
        <p:spPr>
          <a:xfrm>
            <a:off x="8838477" y="5488832"/>
            <a:ext cx="1385945" cy="790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200" b="1" dirty="0" smtClean="0">
                <a:solidFill>
                  <a:srgbClr val="CC00FF"/>
                </a:solidFill>
                <a:latin typeface="Segoe UI Semibold" panose="020B0702040204020203" pitchFamily="34" charset="0"/>
                <a:cs typeface="Segoe UI Semibold" panose="020B0702040204020203" pitchFamily="34" charset="0"/>
              </a:rPr>
              <a:t>Paso 3: </a:t>
            </a:r>
            <a:r>
              <a:rPr lang="en-US" sz="1200" b="1" dirty="0">
                <a:solidFill>
                  <a:srgbClr val="CC00FF"/>
                </a:solidFill>
                <a:latin typeface="Segoe UI Semibold" panose="020B0702040204020203" pitchFamily="34" charset="0"/>
                <a:cs typeface="Segoe UI Semibold" panose="020B0702040204020203" pitchFamily="34" charset="0"/>
              </a:rPr>
              <a:t>µ</a:t>
            </a:r>
            <a:r>
              <a:rPr lang="en-US" sz="1200" b="1" baseline="-25000" dirty="0">
                <a:solidFill>
                  <a:srgbClr val="CC00FF"/>
                </a:solidFill>
                <a:latin typeface="Segoe UI Semibold" panose="020B0702040204020203" pitchFamily="34" charset="0"/>
                <a:cs typeface="Segoe UI Semibold" panose="020B0702040204020203" pitchFamily="34" charset="0"/>
              </a:rPr>
              <a:t>B</a:t>
            </a:r>
            <a:r>
              <a:rPr lang="en-US" sz="1200" b="1" dirty="0">
                <a:solidFill>
                  <a:srgbClr val="CC00FF"/>
                </a:solidFill>
                <a:latin typeface="Segoe UI Semibold" panose="020B0702040204020203" pitchFamily="34" charset="0"/>
                <a:cs typeface="Segoe UI Semibold" panose="020B0702040204020203" pitchFamily="34" charset="0"/>
              </a:rPr>
              <a:t> </a:t>
            </a:r>
          </a:p>
          <a:p>
            <a:pPr algn="r"/>
            <a:r>
              <a:rPr lang="en-US" sz="1200" dirty="0" err="1" smtClean="0">
                <a:solidFill>
                  <a:schemeClr val="bg2">
                    <a:lumMod val="10000"/>
                  </a:schemeClr>
                </a:solidFill>
                <a:latin typeface="Segoe UI Semibold" panose="020B0702040204020203" pitchFamily="34" charset="0"/>
                <a:cs typeface="Segoe UI Semibold" panose="020B0702040204020203" pitchFamily="34" charset="0"/>
              </a:rPr>
              <a:t>Depende</a:t>
            </a:r>
            <a:r>
              <a:rPr lang="en-US" sz="1200" dirty="0" smtClean="0">
                <a:solidFill>
                  <a:schemeClr val="bg2">
                    <a:lumMod val="10000"/>
                  </a:schemeClr>
                </a:solidFill>
                <a:latin typeface="Segoe UI Semibold" panose="020B0702040204020203" pitchFamily="34" charset="0"/>
                <a:cs typeface="Segoe UI Semibold" panose="020B0702040204020203" pitchFamily="34" charset="0"/>
              </a:rPr>
              <a:t> de:</a:t>
            </a:r>
            <a:endParaRPr lang="en-US" sz="1200" dirty="0">
              <a:solidFill>
                <a:schemeClr val="bg2">
                  <a:lumMod val="10000"/>
                </a:schemeClr>
              </a:solidFill>
              <a:latin typeface="Segoe UI Semibold" panose="020B0702040204020203" pitchFamily="34" charset="0"/>
              <a:cs typeface="Segoe UI Semibold" panose="020B0702040204020203" pitchFamily="34" charset="0"/>
            </a:endParaRPr>
          </a:p>
          <a:p>
            <a:pPr algn="r"/>
            <a:r>
              <a:rPr lang="en-US" sz="1200" dirty="0" smtClean="0">
                <a:solidFill>
                  <a:schemeClr val="bg2">
                    <a:lumMod val="10000"/>
                  </a:schemeClr>
                </a:solidFill>
                <a:latin typeface="Segoe UI Light" panose="020B0502040204020203" pitchFamily="34" charset="0"/>
                <a:cs typeface="Segoe UI Light" panose="020B0502040204020203" pitchFamily="34" charset="0"/>
              </a:rPr>
              <a:t>-Caudal</a:t>
            </a:r>
            <a:endParaRPr lang="en-US" sz="1200" dirty="0">
              <a:solidFill>
                <a:schemeClr val="bg2">
                  <a:lumMod val="10000"/>
                </a:schemeClr>
              </a:solidFill>
              <a:latin typeface="Segoe UI Light" panose="020B0502040204020203" pitchFamily="34" charset="0"/>
              <a:cs typeface="Segoe UI Light" panose="020B0502040204020203" pitchFamily="34" charset="0"/>
            </a:endParaRPr>
          </a:p>
        </p:txBody>
      </p:sp>
      <p:sp>
        <p:nvSpPr>
          <p:cNvPr id="23" name="Rectángulo 22"/>
          <p:cNvSpPr/>
          <p:nvPr/>
        </p:nvSpPr>
        <p:spPr>
          <a:xfrm>
            <a:off x="2570895" y="5345509"/>
            <a:ext cx="2151126" cy="124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s-ES" sz="1200" b="1" dirty="0" smtClean="0">
                <a:solidFill>
                  <a:srgbClr val="CC00FF"/>
                </a:solidFill>
                <a:latin typeface="Segoe UI Semibold" panose="020B0702040204020203" pitchFamily="34" charset="0"/>
                <a:cs typeface="Segoe UI Semibold" panose="020B0702040204020203" pitchFamily="34" charset="0"/>
              </a:rPr>
              <a:t>Paso 4: ca</a:t>
            </a:r>
            <a:r>
              <a:rPr lang="es-ES" sz="1200" b="1" baseline="-25000" dirty="0" smtClean="0">
                <a:solidFill>
                  <a:srgbClr val="CC00FF"/>
                </a:solidFill>
                <a:latin typeface="Segoe UI Semibold" panose="020B0702040204020203" pitchFamily="34" charset="0"/>
                <a:cs typeface="Segoe UI Semibold" panose="020B0702040204020203" pitchFamily="34" charset="0"/>
              </a:rPr>
              <a:t>E1</a:t>
            </a:r>
            <a:r>
              <a:rPr lang="es-ES" sz="1200" b="1" dirty="0" smtClean="0">
                <a:solidFill>
                  <a:srgbClr val="CC00FF"/>
                </a:solidFill>
                <a:latin typeface="Segoe UI Semibold" panose="020B0702040204020203" pitchFamily="34" charset="0"/>
                <a:cs typeface="Segoe UI Semibold" panose="020B0702040204020203" pitchFamily="34" charset="0"/>
              </a:rPr>
              <a:t> </a:t>
            </a:r>
          </a:p>
          <a:p>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-Precio energía p</a:t>
            </a:r>
            <a:r>
              <a:rPr lang="es-ES" sz="1200" baseline="-25000" dirty="0" smtClean="0">
                <a:solidFill>
                  <a:schemeClr val="bg2">
                    <a:lumMod val="10000"/>
                  </a:schemeClr>
                </a:solidFill>
                <a:latin typeface="Segoe UI Light" panose="020B0502040204020203" pitchFamily="34" charset="0"/>
                <a:cs typeface="Segoe UI Light" panose="020B0502040204020203" pitchFamily="34" charset="0"/>
              </a:rPr>
              <a:t>e</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-Volumen anual V</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Rend</a:t>
            </a:r>
            <a:r>
              <a:rPr lang="es-ES" sz="1200" dirty="0" smtClean="0">
                <a:solidFill>
                  <a:schemeClr val="bg2">
                    <a:lumMod val="10000"/>
                  </a:schemeClr>
                </a:solidFill>
                <a:latin typeface="Segoe UI Light" panose="020B0502040204020203" pitchFamily="34" charset="0"/>
                <a:cs typeface="Segoe UI Light" panose="020B0502040204020203" pitchFamily="34" charset="0"/>
              </a:rPr>
              <a:t>. del motor µ</a:t>
            </a:r>
            <a:r>
              <a:rPr lang="es-ES" sz="1200" baseline="-25000" dirty="0" smtClean="0">
                <a:solidFill>
                  <a:schemeClr val="bg2">
                    <a:lumMod val="10000"/>
                  </a:schemeClr>
                </a:solidFill>
                <a:latin typeface="Segoe UI Light" panose="020B0502040204020203" pitchFamily="34" charset="0"/>
                <a:cs typeface="Segoe UI Light" panose="020B0502040204020203" pitchFamily="34" charset="0"/>
              </a:rPr>
              <a:t>M</a:t>
            </a:r>
          </a:p>
        </p:txBody>
      </p:sp>
      <p:sp>
        <p:nvSpPr>
          <p:cNvPr id="24" name="Rectángulo 23"/>
          <p:cNvSpPr/>
          <p:nvPr/>
        </p:nvSpPr>
        <p:spPr>
          <a:xfrm>
            <a:off x="2691602" y="1595605"/>
            <a:ext cx="2151126" cy="1272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b="1" dirty="0" smtClean="0">
                <a:solidFill>
                  <a:srgbClr val="CC00FF"/>
                </a:solidFill>
                <a:latin typeface="Segoe UI Semibold" panose="020B0702040204020203" pitchFamily="34" charset="0"/>
                <a:cs typeface="Segoe UI Semibold" panose="020B0702040204020203" pitchFamily="34" charset="0"/>
              </a:rPr>
              <a:t>Paso 5: CE</a:t>
            </a:r>
            <a:r>
              <a:rPr lang="es-ES" sz="1200" b="1" baseline="-25000" dirty="0" smtClean="0">
                <a:solidFill>
                  <a:srgbClr val="CC00FF"/>
                </a:solidFill>
                <a:latin typeface="Segoe UI Semibold" panose="020B0702040204020203" pitchFamily="34" charset="0"/>
                <a:cs typeface="Segoe UI Semibold" panose="020B0702040204020203" pitchFamily="34" charset="0"/>
              </a:rPr>
              <a:t>1</a:t>
            </a:r>
            <a:r>
              <a:rPr lang="es-ES" sz="1200" b="1" dirty="0" smtClean="0">
                <a:solidFill>
                  <a:srgbClr val="CC00FF"/>
                </a:solidFill>
                <a:latin typeface="Segoe UI Semibold" panose="020B0702040204020203" pitchFamily="34" charset="0"/>
                <a:cs typeface="Segoe UI Semibold" panose="020B0702040204020203" pitchFamily="34" charset="0"/>
              </a:rPr>
              <a:t> </a:t>
            </a:r>
          </a:p>
          <a:p>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-Vida útil </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n</a:t>
            </a:r>
            <a:r>
              <a:rPr lang="es-ES" sz="1200" baseline="-25000" dirty="0" err="1" smtClean="0">
                <a:solidFill>
                  <a:schemeClr val="bg2">
                    <a:lumMod val="10000"/>
                  </a:schemeClr>
                </a:solidFill>
                <a:latin typeface="Segoe UI Light" panose="020B0502040204020203" pitchFamily="34" charset="0"/>
                <a:cs typeface="Segoe UI Light" panose="020B0502040204020203" pitchFamily="34" charset="0"/>
              </a:rPr>
              <a:t>u</a:t>
            </a:r>
            <a:endParaRPr lang="es-ES" sz="1200" baseline="-25000" dirty="0" smtClean="0">
              <a:solidFill>
                <a:schemeClr val="bg2">
                  <a:lumMod val="10000"/>
                </a:schemeClr>
              </a:solidFill>
              <a:latin typeface="Segoe UI Light" panose="020B0502040204020203" pitchFamily="34" charset="0"/>
              <a:cs typeface="Segoe UI Light" panose="020B0502040204020203" pitchFamily="34" charset="0"/>
            </a:endParaRP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-Tiempo </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Costrucción</a:t>
            </a:r>
            <a:r>
              <a:rPr lang="es-ES" sz="1200" dirty="0" smtClean="0">
                <a:solidFill>
                  <a:schemeClr val="bg2">
                    <a:lumMod val="10000"/>
                  </a:schemeClr>
                </a:solidFill>
                <a:latin typeface="Segoe UI Light" panose="020B0502040204020203" pitchFamily="34" charset="0"/>
                <a:cs typeface="Segoe UI Light" panose="020B0502040204020203" pitchFamily="34" charset="0"/>
              </a:rPr>
              <a:t> </a:t>
            </a:r>
            <a:r>
              <a:rPr lang="es-ES" sz="1200" dirty="0" err="1" smtClean="0">
                <a:solidFill>
                  <a:schemeClr val="bg2">
                    <a:lumMod val="10000"/>
                  </a:schemeClr>
                </a:solidFill>
                <a:latin typeface="Segoe UI Light" panose="020B0502040204020203" pitchFamily="34" charset="0"/>
                <a:cs typeface="Segoe UI Light" panose="020B0502040204020203" pitchFamily="34" charset="0"/>
              </a:rPr>
              <a:t>n</a:t>
            </a:r>
            <a:r>
              <a:rPr lang="es-ES" sz="1200" baseline="-25000" dirty="0" err="1" smtClean="0">
                <a:solidFill>
                  <a:schemeClr val="bg2">
                    <a:lumMod val="10000"/>
                  </a:schemeClr>
                </a:solidFill>
                <a:latin typeface="Segoe UI Light" panose="020B0502040204020203" pitchFamily="34" charset="0"/>
                <a:cs typeface="Segoe UI Light" panose="020B0502040204020203" pitchFamily="34" charset="0"/>
              </a:rPr>
              <a:t>c</a:t>
            </a:r>
            <a:endParaRPr lang="es-ES" sz="1200" baseline="-25000" dirty="0" smtClean="0">
              <a:solidFill>
                <a:schemeClr val="bg2">
                  <a:lumMod val="10000"/>
                </a:schemeClr>
              </a:solidFill>
              <a:latin typeface="Segoe UI Light" panose="020B0502040204020203" pitchFamily="34" charset="0"/>
              <a:cs typeface="Segoe UI Light" panose="020B0502040204020203" pitchFamily="34" charset="0"/>
            </a:endParaRPr>
          </a:p>
          <a:p>
            <a:r>
              <a:rPr lang="es-ES" sz="1200" dirty="0" smtClean="0">
                <a:solidFill>
                  <a:schemeClr val="bg2">
                    <a:lumMod val="10000"/>
                  </a:schemeClr>
                </a:solidFill>
                <a:latin typeface="Segoe UI Light" panose="020B0502040204020203" pitchFamily="34" charset="0"/>
                <a:cs typeface="Segoe UI Light" panose="020B0502040204020203" pitchFamily="34" charset="0"/>
              </a:rPr>
              <a:t>-Interés i</a:t>
            </a:r>
          </a:p>
        </p:txBody>
      </p:sp>
      <p:sp>
        <p:nvSpPr>
          <p:cNvPr id="25" name="Rectángulo 24"/>
          <p:cNvSpPr/>
          <p:nvPr/>
        </p:nvSpPr>
        <p:spPr>
          <a:xfrm>
            <a:off x="9064150" y="1594296"/>
            <a:ext cx="1261314" cy="151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sz="1200" b="1" dirty="0" smtClean="0">
                <a:solidFill>
                  <a:srgbClr val="CC00FF"/>
                </a:solidFill>
                <a:latin typeface="Segoe UI Semibold" panose="020B0702040204020203" pitchFamily="34" charset="0"/>
                <a:cs typeface="Segoe UI Semibold" panose="020B0702040204020203" pitchFamily="34" charset="0"/>
              </a:rPr>
              <a:t>Paso 2: GC </a:t>
            </a:r>
          </a:p>
          <a:p>
            <a:pPr algn="r"/>
            <a:r>
              <a:rPr lang="es-ES" sz="1200" dirty="0" smtClean="0">
                <a:solidFill>
                  <a:schemeClr val="bg2">
                    <a:lumMod val="10000"/>
                  </a:schemeClr>
                </a:solidFill>
                <a:latin typeface="Segoe UI Semibold" panose="020B0702040204020203" pitchFamily="34" charset="0"/>
                <a:cs typeface="Segoe UI Semibold" panose="020B0702040204020203" pitchFamily="34" charset="0"/>
              </a:rPr>
              <a:t>Depende de:</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-Diámetros comerciales</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-Precio de la tubería</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-Rugosidad</a:t>
            </a:r>
          </a:p>
          <a:p>
            <a:pPr algn="r"/>
            <a:r>
              <a:rPr lang="es-ES" sz="1200" dirty="0" smtClean="0">
                <a:solidFill>
                  <a:schemeClr val="bg2">
                    <a:lumMod val="10000"/>
                  </a:schemeClr>
                </a:solidFill>
                <a:latin typeface="Segoe UI Light" panose="020B0502040204020203" pitchFamily="34" charset="0"/>
                <a:cs typeface="Segoe UI Light" panose="020B0502040204020203" pitchFamily="34" charset="0"/>
              </a:rPr>
              <a:t>-Caudal</a:t>
            </a:r>
          </a:p>
        </p:txBody>
      </p:sp>
      <p:grpSp>
        <p:nvGrpSpPr>
          <p:cNvPr id="26" name="Grupo 25"/>
          <p:cNvGrpSpPr/>
          <p:nvPr/>
        </p:nvGrpSpPr>
        <p:grpSpPr>
          <a:xfrm>
            <a:off x="4129269" y="1653319"/>
            <a:ext cx="5099495" cy="4500128"/>
            <a:chOff x="5707381" y="1476175"/>
            <a:chExt cx="3638353" cy="3210721"/>
          </a:xfrm>
        </p:grpSpPr>
        <p:cxnSp>
          <p:nvCxnSpPr>
            <p:cNvPr id="63" name="Conector recto 62"/>
            <p:cNvCxnSpPr/>
            <p:nvPr/>
          </p:nvCxnSpPr>
          <p:spPr>
            <a:xfrm>
              <a:off x="6924668" y="1476175"/>
              <a:ext cx="0" cy="3210721"/>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flipV="1">
              <a:off x="5707381" y="3417537"/>
              <a:ext cx="3638353" cy="0"/>
            </a:xfrm>
            <a:prstGeom prst="line">
              <a:avLst/>
            </a:prstGeom>
            <a:ln w="127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7" name="Grupo 26"/>
          <p:cNvGrpSpPr/>
          <p:nvPr/>
        </p:nvGrpSpPr>
        <p:grpSpPr>
          <a:xfrm>
            <a:off x="5129200" y="2314434"/>
            <a:ext cx="1884805" cy="3606198"/>
            <a:chOff x="6420805" y="1947863"/>
            <a:chExt cx="1344758" cy="2572926"/>
          </a:xfrm>
        </p:grpSpPr>
        <p:cxnSp>
          <p:nvCxnSpPr>
            <p:cNvPr id="59" name="Conector recto 58"/>
            <p:cNvCxnSpPr/>
            <p:nvPr/>
          </p:nvCxnSpPr>
          <p:spPr>
            <a:xfrm flipV="1">
              <a:off x="7764718" y="1947863"/>
              <a:ext cx="845" cy="2552355"/>
            </a:xfrm>
            <a:prstGeom prst="line">
              <a:avLst/>
            </a:prstGeom>
            <a:ln w="28575">
              <a:solidFill>
                <a:srgbClr val="8B00AC"/>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flipH="1">
              <a:off x="6428423" y="4512628"/>
              <a:ext cx="1336295" cy="0"/>
            </a:xfrm>
            <a:prstGeom prst="line">
              <a:avLst/>
            </a:prstGeom>
            <a:ln w="28575">
              <a:solidFill>
                <a:srgbClr val="8B00AC"/>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H="1">
              <a:off x="6425566" y="2911320"/>
              <a:ext cx="0" cy="1609469"/>
            </a:xfrm>
            <a:prstGeom prst="line">
              <a:avLst/>
            </a:prstGeom>
            <a:ln w="28575">
              <a:solidFill>
                <a:srgbClr val="8B00AC"/>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flipH="1">
              <a:off x="6420805" y="2911320"/>
              <a:ext cx="1343913" cy="0"/>
            </a:xfrm>
            <a:prstGeom prst="line">
              <a:avLst/>
            </a:prstGeom>
            <a:ln w="28575">
              <a:solidFill>
                <a:srgbClr val="8B00AC"/>
              </a:solidFill>
              <a:headEnd type="triangle" w="med" len="lg"/>
              <a:tailEnd w="med" len="lg"/>
            </a:ln>
          </p:spPr>
          <p:style>
            <a:lnRef idx="1">
              <a:schemeClr val="accent1"/>
            </a:lnRef>
            <a:fillRef idx="0">
              <a:schemeClr val="accent1"/>
            </a:fillRef>
            <a:effectRef idx="0">
              <a:schemeClr val="accent1"/>
            </a:effectRef>
            <a:fontRef idx="minor">
              <a:schemeClr val="tx1"/>
            </a:fontRef>
          </p:style>
        </p:cxnSp>
      </p:grpSp>
      <p:grpSp>
        <p:nvGrpSpPr>
          <p:cNvPr id="28" name="Grupo 27"/>
          <p:cNvGrpSpPr/>
          <p:nvPr/>
        </p:nvGrpSpPr>
        <p:grpSpPr>
          <a:xfrm>
            <a:off x="5066281" y="3584762"/>
            <a:ext cx="2008663" cy="2382145"/>
            <a:chOff x="6375914" y="2854208"/>
            <a:chExt cx="1433127" cy="1699597"/>
          </a:xfrm>
        </p:grpSpPr>
        <p:sp>
          <p:nvSpPr>
            <p:cNvPr id="55" name="Elipse 54"/>
            <p:cNvSpPr/>
            <p:nvPr/>
          </p:nvSpPr>
          <p:spPr>
            <a:xfrm>
              <a:off x="6375914" y="2854208"/>
              <a:ext cx="90000" cy="90000"/>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Elipse 55"/>
            <p:cNvSpPr/>
            <p:nvPr/>
          </p:nvSpPr>
          <p:spPr>
            <a:xfrm>
              <a:off x="7719041" y="2859488"/>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Elipse 56"/>
            <p:cNvSpPr/>
            <p:nvPr/>
          </p:nvSpPr>
          <p:spPr>
            <a:xfrm>
              <a:off x="7714213" y="4463805"/>
              <a:ext cx="90000" cy="90000"/>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Elipse 57"/>
            <p:cNvSpPr/>
            <p:nvPr/>
          </p:nvSpPr>
          <p:spPr>
            <a:xfrm>
              <a:off x="6376045" y="4463805"/>
              <a:ext cx="90000" cy="90000"/>
            </a:xfrm>
            <a:prstGeom prst="ellipse">
              <a:avLst/>
            </a:prstGeom>
            <a:solidFill>
              <a:srgbClr val="FF99CC"/>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 name="Rectángulo 28"/>
          <p:cNvSpPr/>
          <p:nvPr/>
        </p:nvSpPr>
        <p:spPr>
          <a:xfrm>
            <a:off x="5279477" y="1100641"/>
            <a:ext cx="2608604"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solidFill>
                  <a:srgbClr val="CC00FF"/>
                </a:solidFill>
                <a:latin typeface="Segoe UI Semibold" panose="020B0702040204020203" pitchFamily="34" charset="0"/>
                <a:cs typeface="Segoe UI Semibold" panose="020B0702040204020203" pitchFamily="34" charset="0"/>
              </a:rPr>
              <a:t>Metodología</a:t>
            </a:r>
            <a:r>
              <a:rPr lang="en-US" sz="1400" b="1" dirty="0" smtClean="0">
                <a:solidFill>
                  <a:srgbClr val="CC00FF"/>
                </a:solidFill>
                <a:latin typeface="Segoe UI Semibold" panose="020B0702040204020203" pitchFamily="34" charset="0"/>
                <a:cs typeface="Segoe UI Semibold" panose="020B0702040204020203" pitchFamily="34" charset="0"/>
              </a:rPr>
              <a:t> de </a:t>
            </a:r>
            <a:r>
              <a:rPr lang="en-US" sz="1400" b="1" dirty="0" err="1" smtClean="0">
                <a:solidFill>
                  <a:srgbClr val="CC00FF"/>
                </a:solidFill>
                <a:latin typeface="Segoe UI Semibold" panose="020B0702040204020203" pitchFamily="34" charset="0"/>
                <a:cs typeface="Segoe UI Semibold" panose="020B0702040204020203" pitchFamily="34" charset="0"/>
              </a:rPr>
              <a:t>diseño</a:t>
            </a:r>
            <a:r>
              <a:rPr lang="en-US" sz="1400" b="1" dirty="0" smtClean="0">
                <a:solidFill>
                  <a:srgbClr val="CC00FF"/>
                </a:solidFill>
                <a:latin typeface="Segoe UI Semibold" panose="020B0702040204020203" pitchFamily="34" charset="0"/>
                <a:cs typeface="Segoe UI Semibold" panose="020B0702040204020203" pitchFamily="34" charset="0"/>
              </a:rPr>
              <a:t> </a:t>
            </a:r>
            <a:endParaRPr lang="en-US" sz="1400" dirty="0">
              <a:solidFill>
                <a:srgbClr val="CC00FF"/>
              </a:solidFill>
              <a:latin typeface="Segoe UI Semibold" panose="020B0702040204020203" pitchFamily="34" charset="0"/>
              <a:cs typeface="Segoe UI Semibold" panose="020B0702040204020203" pitchFamily="34" charset="0"/>
            </a:endParaRPr>
          </a:p>
        </p:txBody>
      </p:sp>
      <p:sp>
        <p:nvSpPr>
          <p:cNvPr id="30" name="Elipse 29"/>
          <p:cNvSpPr/>
          <p:nvPr/>
        </p:nvSpPr>
        <p:spPr>
          <a:xfrm>
            <a:off x="6950933" y="4313786"/>
            <a:ext cx="126143" cy="126143"/>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Elipse 30"/>
          <p:cNvSpPr/>
          <p:nvPr/>
        </p:nvSpPr>
        <p:spPr>
          <a:xfrm>
            <a:off x="6978982" y="3826109"/>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Elipse 31"/>
          <p:cNvSpPr/>
          <p:nvPr/>
        </p:nvSpPr>
        <p:spPr>
          <a:xfrm>
            <a:off x="6978982" y="3261725"/>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3" name="Grupo 32"/>
          <p:cNvGrpSpPr/>
          <p:nvPr/>
        </p:nvGrpSpPr>
        <p:grpSpPr>
          <a:xfrm>
            <a:off x="7663411" y="1527103"/>
            <a:ext cx="1781309" cy="1401793"/>
            <a:chOff x="8116376" y="1463740"/>
            <a:chExt cx="1270916" cy="1000142"/>
          </a:xfrm>
        </p:grpSpPr>
        <p:sp>
          <p:nvSpPr>
            <p:cNvPr id="50" name="Rectángulo 49"/>
            <p:cNvSpPr/>
            <p:nvPr/>
          </p:nvSpPr>
          <p:spPr>
            <a:xfrm>
              <a:off x="8116376" y="1463740"/>
              <a:ext cx="1270916" cy="1000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accent1">
                    <a:lumMod val="75000"/>
                  </a:schemeClr>
                </a:solidFill>
                <a:latin typeface="Segoe UI Light" panose="020B0502040204020203" pitchFamily="34" charset="0"/>
                <a:cs typeface="Segoe UI Light" panose="020B0502040204020203" pitchFamily="34" charset="0"/>
              </a:endParaRPr>
            </a:p>
            <a:p>
              <a:pPr algn="ctr"/>
              <a:r>
                <a:rPr lang="en-US" sz="1200" b="1" dirty="0" smtClean="0">
                  <a:solidFill>
                    <a:srgbClr val="CC00FF"/>
                  </a:solidFill>
                  <a:latin typeface="Segoe UI Semibold" panose="020B0702040204020203" pitchFamily="34" charset="0"/>
                  <a:cs typeface="Segoe UI Semibold" panose="020B0702040204020203" pitchFamily="34" charset="0"/>
                </a:rPr>
                <a:t>Paso 6: </a:t>
              </a:r>
              <a:r>
                <a:rPr lang="en-US" sz="1200" b="1" dirty="0">
                  <a:solidFill>
                    <a:srgbClr val="CC00FF"/>
                  </a:solidFill>
                  <a:latin typeface="Segoe UI Semibold" panose="020B0702040204020203" pitchFamily="34" charset="0"/>
                  <a:cs typeface="Segoe UI Semibold" panose="020B0702040204020203" pitchFamily="34" charset="0"/>
                </a:rPr>
                <a:t>Ø </a:t>
              </a:r>
            </a:p>
            <a:p>
              <a:r>
                <a:rPr lang="en-US" sz="1200" dirty="0">
                  <a:solidFill>
                    <a:schemeClr val="bg2">
                      <a:lumMod val="10000"/>
                    </a:schemeClr>
                  </a:solidFill>
                  <a:latin typeface="Segoe UI Light" panose="020B0502040204020203" pitchFamily="34" charset="0"/>
                  <a:cs typeface="Segoe UI Light" panose="020B0502040204020203" pitchFamily="34" charset="0"/>
                </a:rPr>
                <a:t>GC </a:t>
              </a:r>
              <a:r>
                <a:rPr lang="en-US" sz="1200" dirty="0" smtClean="0">
                  <a:solidFill>
                    <a:schemeClr val="bg2">
                      <a:lumMod val="10000"/>
                    </a:schemeClr>
                  </a:solidFill>
                  <a:latin typeface="Segoe UI Light" panose="020B0502040204020203" pitchFamily="34" charset="0"/>
                  <a:cs typeface="Segoe UI Light" panose="020B0502040204020203" pitchFamily="34" charset="0"/>
                </a:rPr>
                <a:t>Øi+1→Øi+2 </a:t>
              </a:r>
              <a:r>
                <a:rPr lang="en-US" sz="1400" dirty="0">
                  <a:solidFill>
                    <a:srgbClr val="CC00FF"/>
                  </a:solidFill>
                  <a:latin typeface="Segoe UI Black" panose="020B0A02040204020203" pitchFamily="34" charset="0"/>
                  <a:ea typeface="Segoe UI Black" panose="020B0A02040204020203" pitchFamily="34" charset="0"/>
                  <a:cs typeface="Segoe UI Semibold" panose="020B0702040204020203" pitchFamily="34" charset="0"/>
                </a:rPr>
                <a:t>&gt;</a:t>
              </a:r>
              <a:r>
                <a:rPr lang="en-US" sz="1200" dirty="0">
                  <a:solidFill>
                    <a:schemeClr val="bg2">
                      <a:lumMod val="10000"/>
                    </a:schemeClr>
                  </a:solidFill>
                  <a:latin typeface="Segoe UI Light" panose="020B0502040204020203" pitchFamily="34" charset="0"/>
                  <a:cs typeface="Segoe UI Light" panose="020B0502040204020203" pitchFamily="34" charset="0"/>
                </a:rPr>
                <a:t>   </a:t>
              </a:r>
              <a:r>
                <a:rPr lang="en-US" sz="1200" dirty="0" smtClean="0">
                  <a:solidFill>
                    <a:schemeClr val="bg2">
                      <a:lumMod val="10000"/>
                    </a:schemeClr>
                  </a:solidFill>
                  <a:latin typeface="Segoe UI Light" panose="020B0502040204020203" pitchFamily="34" charset="0"/>
                  <a:cs typeface="Segoe UI Light" panose="020B0502040204020203" pitchFamily="34" charset="0"/>
                </a:rPr>
                <a:t>  CE1</a:t>
              </a:r>
              <a:endParaRPr lang="en-US" sz="1200" dirty="0">
                <a:solidFill>
                  <a:schemeClr val="bg2">
                    <a:lumMod val="10000"/>
                  </a:schemeClr>
                </a:solidFill>
                <a:latin typeface="Segoe UI Light" panose="020B0502040204020203" pitchFamily="34" charset="0"/>
                <a:cs typeface="Segoe UI Light" panose="020B0502040204020203" pitchFamily="34" charset="0"/>
              </a:endParaRPr>
            </a:p>
            <a:p>
              <a:r>
                <a:rPr lang="en-US" sz="1200" dirty="0" smtClean="0">
                  <a:solidFill>
                    <a:srgbClr val="CC00CC"/>
                  </a:solidFill>
                  <a:latin typeface="Segoe UI Semibold" panose="020B0702040204020203" pitchFamily="34" charset="0"/>
                  <a:cs typeface="Segoe UI Semibold" panose="020B0702040204020203" pitchFamily="34" charset="0"/>
                </a:rPr>
                <a:t>    </a:t>
              </a:r>
              <a:r>
                <a:rPr lang="en-US" sz="1200" dirty="0" err="1" smtClean="0">
                  <a:solidFill>
                    <a:srgbClr val="CC00CC"/>
                  </a:solidFill>
                  <a:latin typeface="Segoe UI Semibold" panose="020B0702040204020203" pitchFamily="34" charset="0"/>
                  <a:cs typeface="Segoe UI Semibold" panose="020B0702040204020203" pitchFamily="34" charset="0"/>
                </a:rPr>
                <a:t>Selecciona</a:t>
              </a:r>
              <a:r>
                <a:rPr lang="en-US" sz="1200" dirty="0" smtClean="0">
                  <a:solidFill>
                    <a:srgbClr val="CC00CC"/>
                  </a:solidFill>
                  <a:latin typeface="Segoe UI Semibold" panose="020B0702040204020203" pitchFamily="34" charset="0"/>
                  <a:cs typeface="Segoe UI Semibold" panose="020B0702040204020203" pitchFamily="34" charset="0"/>
                </a:rPr>
                <a:t> </a:t>
              </a:r>
              <a:r>
                <a:rPr lang="en-US" sz="1200" dirty="0" smtClean="0">
                  <a:solidFill>
                    <a:srgbClr val="CC00CC"/>
                  </a:solidFill>
                  <a:latin typeface="Segoe UI Semibold" panose="020B0702040204020203" pitchFamily="34" charset="0"/>
                  <a:cs typeface="Segoe UI Semibold" panose="020B0702040204020203" pitchFamily="34" charset="0"/>
                </a:rPr>
                <a:t>Øi+1</a:t>
              </a:r>
              <a:endParaRPr lang="en-US" sz="1200" dirty="0">
                <a:solidFill>
                  <a:srgbClr val="CC00CC"/>
                </a:solidFill>
                <a:latin typeface="Segoe UI Semibold" panose="020B0702040204020203" pitchFamily="34" charset="0"/>
                <a:cs typeface="Segoe UI Semibold" panose="020B0702040204020203" pitchFamily="34" charset="0"/>
              </a:endParaRPr>
            </a:p>
            <a:p>
              <a:endParaRPr lang="en-US" sz="1200" dirty="0">
                <a:solidFill>
                  <a:schemeClr val="bg2">
                    <a:lumMod val="10000"/>
                  </a:schemeClr>
                </a:solidFill>
                <a:latin typeface="Segoe UI Light" panose="020B0502040204020203" pitchFamily="34" charset="0"/>
                <a:cs typeface="Segoe UI Light" panose="020B0502040204020203" pitchFamily="34" charset="0"/>
              </a:endParaRPr>
            </a:p>
            <a:p>
              <a:r>
                <a:rPr lang="en-US" sz="1200" dirty="0">
                  <a:solidFill>
                    <a:schemeClr val="bg2">
                      <a:lumMod val="10000"/>
                    </a:schemeClr>
                  </a:solidFill>
                  <a:latin typeface="Segoe UI Light" panose="020B0502040204020203" pitchFamily="34" charset="0"/>
                  <a:cs typeface="Segoe UI Light" panose="020B0502040204020203" pitchFamily="34" charset="0"/>
                </a:rPr>
                <a:t>GC Øi→Øi+1 </a:t>
              </a:r>
              <a:r>
                <a:rPr lang="en-US" sz="1400" dirty="0">
                  <a:solidFill>
                    <a:srgbClr val="CC00FF"/>
                  </a:solidFill>
                  <a:latin typeface="Segoe UI Black" panose="020B0A02040204020203" pitchFamily="34" charset="0"/>
                  <a:ea typeface="Segoe UI Black" panose="020B0A02040204020203" pitchFamily="34" charset="0"/>
                  <a:cs typeface="Segoe UI Semibold" panose="020B0702040204020203" pitchFamily="34" charset="0"/>
                </a:rPr>
                <a:t>&lt;</a:t>
              </a:r>
              <a:r>
                <a:rPr lang="en-US" sz="1200" dirty="0">
                  <a:solidFill>
                    <a:schemeClr val="bg2">
                      <a:lumMod val="10000"/>
                    </a:schemeClr>
                  </a:solidFill>
                  <a:latin typeface="Segoe UI Light" panose="020B0502040204020203" pitchFamily="34" charset="0"/>
                  <a:cs typeface="Segoe UI Light" panose="020B0502040204020203" pitchFamily="34" charset="0"/>
                </a:rPr>
                <a:t> </a:t>
              </a:r>
              <a:r>
                <a:rPr lang="en-US" sz="1200" dirty="0" smtClean="0">
                  <a:solidFill>
                    <a:schemeClr val="bg2">
                      <a:lumMod val="10000"/>
                    </a:schemeClr>
                  </a:solidFill>
                  <a:latin typeface="Segoe UI Light" panose="020B0502040204020203" pitchFamily="34" charset="0"/>
                  <a:cs typeface="Segoe UI Light" panose="020B0502040204020203" pitchFamily="34" charset="0"/>
                </a:rPr>
                <a:t>    CE1 </a:t>
              </a:r>
              <a:endParaRPr lang="en-US" sz="1200" dirty="0">
                <a:solidFill>
                  <a:schemeClr val="bg2">
                    <a:lumMod val="10000"/>
                  </a:schemeClr>
                </a:solidFill>
                <a:latin typeface="Segoe UI Light" panose="020B0502040204020203" pitchFamily="34" charset="0"/>
                <a:cs typeface="Segoe UI Light" panose="020B0502040204020203" pitchFamily="34" charset="0"/>
              </a:endParaRPr>
            </a:p>
            <a:p>
              <a:r>
                <a:rPr lang="en-US" sz="1200" dirty="0" smtClean="0">
                  <a:solidFill>
                    <a:srgbClr val="CC00CC"/>
                  </a:solidFill>
                  <a:latin typeface="Segoe UI Semibold" panose="020B0702040204020203" pitchFamily="34" charset="0"/>
                  <a:cs typeface="Segoe UI Semibold" panose="020B0702040204020203" pitchFamily="34" charset="0"/>
                </a:rPr>
                <a:t>    </a:t>
              </a:r>
              <a:r>
                <a:rPr lang="en-US" sz="1200" dirty="0" err="1" smtClean="0">
                  <a:solidFill>
                    <a:srgbClr val="CC00CC"/>
                  </a:solidFill>
                  <a:latin typeface="Segoe UI Semibold" panose="020B0702040204020203" pitchFamily="34" charset="0"/>
                  <a:cs typeface="Segoe UI Semibold" panose="020B0702040204020203" pitchFamily="34" charset="0"/>
                </a:rPr>
                <a:t>Selecciona</a:t>
              </a:r>
              <a:r>
                <a:rPr lang="en-US" sz="1200" dirty="0" smtClean="0">
                  <a:solidFill>
                    <a:srgbClr val="CC00CC"/>
                  </a:solidFill>
                  <a:latin typeface="Segoe UI Semibold" panose="020B0702040204020203" pitchFamily="34" charset="0"/>
                  <a:cs typeface="Segoe UI Semibold" panose="020B0702040204020203" pitchFamily="34" charset="0"/>
                </a:rPr>
                <a:t> </a:t>
              </a:r>
              <a:r>
                <a:rPr lang="en-US" sz="1200" dirty="0">
                  <a:solidFill>
                    <a:srgbClr val="CC00CC"/>
                  </a:solidFill>
                  <a:latin typeface="Segoe UI Semibold" panose="020B0702040204020203" pitchFamily="34" charset="0"/>
                  <a:cs typeface="Segoe UI Semibold" panose="020B0702040204020203" pitchFamily="34" charset="0"/>
                </a:rPr>
                <a:t>Øi+1 </a:t>
              </a:r>
            </a:p>
            <a:p>
              <a:r>
                <a:rPr lang="en-US" sz="1200" dirty="0" smtClean="0">
                  <a:solidFill>
                    <a:schemeClr val="accent1">
                      <a:lumMod val="75000"/>
                    </a:schemeClr>
                  </a:solidFill>
                  <a:latin typeface="Segoe UI Light" panose="020B0502040204020203" pitchFamily="34" charset="0"/>
                  <a:cs typeface="Segoe UI Light" panose="020B0502040204020203" pitchFamily="34" charset="0"/>
                </a:rPr>
                <a:t> </a:t>
              </a:r>
              <a:endParaRPr lang="en-US" sz="12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51" name="Elipse 50"/>
            <p:cNvSpPr/>
            <p:nvPr/>
          </p:nvSpPr>
          <p:spPr>
            <a:xfrm>
              <a:off x="8129739" y="1785964"/>
              <a:ext cx="46800" cy="468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Elipse 51"/>
            <p:cNvSpPr/>
            <p:nvPr/>
          </p:nvSpPr>
          <p:spPr>
            <a:xfrm>
              <a:off x="8136685" y="2161132"/>
              <a:ext cx="46800" cy="468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Elipse 52"/>
            <p:cNvSpPr/>
            <p:nvPr/>
          </p:nvSpPr>
          <p:spPr>
            <a:xfrm>
              <a:off x="8909754" y="1739748"/>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Elipse 53"/>
            <p:cNvSpPr/>
            <p:nvPr/>
          </p:nvSpPr>
          <p:spPr>
            <a:xfrm>
              <a:off x="8909754" y="2119201"/>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 name="Corchetes 33"/>
          <p:cNvSpPr/>
          <p:nvPr/>
        </p:nvSpPr>
        <p:spPr>
          <a:xfrm>
            <a:off x="7630248" y="2459900"/>
            <a:ext cx="1661912" cy="373451"/>
          </a:xfrm>
          <a:prstGeom prst="bracketPair">
            <a:avLst>
              <a:gd name="adj" fmla="val 26334"/>
            </a:avLst>
          </a:prstGeom>
          <a:ln w="12700">
            <a:solidFill>
              <a:srgbClr val="DF66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5" name="Corchetes 34"/>
          <p:cNvSpPr/>
          <p:nvPr/>
        </p:nvSpPr>
        <p:spPr>
          <a:xfrm>
            <a:off x="7601676" y="1881597"/>
            <a:ext cx="1502426" cy="345249"/>
          </a:xfrm>
          <a:prstGeom prst="bracketPair">
            <a:avLst>
              <a:gd name="adj" fmla="val 31168"/>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nvGrpSpPr>
          <p:cNvPr id="36" name="Grupo 35"/>
          <p:cNvGrpSpPr/>
          <p:nvPr/>
        </p:nvGrpSpPr>
        <p:grpSpPr>
          <a:xfrm>
            <a:off x="9104101" y="4630026"/>
            <a:ext cx="1319855" cy="728047"/>
            <a:chOff x="9256791" y="3599976"/>
            <a:chExt cx="941681" cy="519442"/>
          </a:xfrm>
        </p:grpSpPr>
        <p:sp>
          <p:nvSpPr>
            <p:cNvPr id="46" name="Elipse 45"/>
            <p:cNvSpPr/>
            <p:nvPr/>
          </p:nvSpPr>
          <p:spPr>
            <a:xfrm>
              <a:off x="9256791" y="3664112"/>
              <a:ext cx="90000" cy="90000"/>
            </a:xfrm>
            <a:prstGeom prst="ellipse">
              <a:avLst/>
            </a:prstGeom>
            <a:solidFill>
              <a:schemeClr val="bg1"/>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Elipse 46"/>
            <p:cNvSpPr/>
            <p:nvPr/>
          </p:nvSpPr>
          <p:spPr>
            <a:xfrm>
              <a:off x="9256791" y="3798082"/>
              <a:ext cx="90000" cy="90000"/>
            </a:xfrm>
            <a:prstGeom prst="ellipse">
              <a:avLst/>
            </a:prstGeom>
            <a:solidFill>
              <a:srgbClr val="00FFFF"/>
            </a:solidFill>
            <a:ln w="19050">
              <a:solidFill>
                <a:srgbClr val="8B0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Rectángulo 47"/>
            <p:cNvSpPr/>
            <p:nvPr/>
          </p:nvSpPr>
          <p:spPr>
            <a:xfrm>
              <a:off x="9342557" y="3599976"/>
              <a:ext cx="855915" cy="519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lumMod val="50000"/>
                    </a:schemeClr>
                  </a:solidFill>
                  <a:latin typeface="Segoe UI Light" panose="020B0502040204020203" pitchFamily="34" charset="0"/>
                  <a:cs typeface="Segoe UI Light" panose="020B0502040204020203" pitchFamily="34" charset="0"/>
                </a:rPr>
                <a:t>Punto </a:t>
              </a:r>
              <a:r>
                <a:rPr lang="en-US" sz="1200" dirty="0" err="1" smtClean="0">
                  <a:solidFill>
                    <a:schemeClr val="tx2">
                      <a:lumMod val="50000"/>
                    </a:schemeClr>
                  </a:solidFill>
                  <a:latin typeface="Segoe UI Light" panose="020B0502040204020203" pitchFamily="34" charset="0"/>
                  <a:cs typeface="Segoe UI Light" panose="020B0502040204020203" pitchFamily="34" charset="0"/>
                </a:rPr>
                <a:t>inicial</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err="1" smtClean="0">
                  <a:solidFill>
                    <a:schemeClr val="tx2">
                      <a:lumMod val="50000"/>
                    </a:schemeClr>
                  </a:solidFill>
                  <a:latin typeface="Segoe UI Light" panose="020B0502040204020203" pitchFamily="34" charset="0"/>
                  <a:cs typeface="Segoe UI Light" panose="020B0502040204020203" pitchFamily="34" charset="0"/>
                </a:rPr>
                <a:t>Solución</a:t>
              </a:r>
              <a:endParaRPr lang="en-US" sz="1200" dirty="0" smtClean="0">
                <a:solidFill>
                  <a:schemeClr val="tx2">
                    <a:lumMod val="50000"/>
                  </a:schemeClr>
                </a:solidFill>
                <a:latin typeface="Segoe UI Light" panose="020B0502040204020203" pitchFamily="34" charset="0"/>
                <a:cs typeface="Segoe UI Light" panose="020B0502040204020203" pitchFamily="34" charset="0"/>
              </a:endParaRPr>
            </a:p>
            <a:p>
              <a:r>
                <a:rPr lang="en-US" sz="1200" dirty="0" smtClean="0">
                  <a:solidFill>
                    <a:schemeClr val="tx2">
                      <a:lumMod val="50000"/>
                    </a:schemeClr>
                  </a:solidFill>
                  <a:latin typeface="Segoe UI Light" panose="020B0502040204020203" pitchFamily="34" charset="0"/>
                  <a:cs typeface="Segoe UI Light" panose="020B0502040204020203" pitchFamily="34" charset="0"/>
                </a:rPr>
                <a:t>CG para qd</a:t>
              </a:r>
              <a:endParaRPr lang="en-GB" sz="1200" dirty="0">
                <a:solidFill>
                  <a:schemeClr val="tx2">
                    <a:lumMod val="50000"/>
                  </a:schemeClr>
                </a:solidFill>
              </a:endParaRPr>
            </a:p>
          </p:txBody>
        </p:sp>
        <p:sp>
          <p:nvSpPr>
            <p:cNvPr id="49" name="Elipse 48"/>
            <p:cNvSpPr/>
            <p:nvPr/>
          </p:nvSpPr>
          <p:spPr>
            <a:xfrm>
              <a:off x="9282067" y="3968529"/>
              <a:ext cx="46800" cy="46800"/>
            </a:xfrm>
            <a:prstGeom prst="ellipse">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7" name="Grupo 36"/>
          <p:cNvGrpSpPr/>
          <p:nvPr/>
        </p:nvGrpSpPr>
        <p:grpSpPr>
          <a:xfrm>
            <a:off x="2542799" y="4520922"/>
            <a:ext cx="1338909" cy="581723"/>
            <a:chOff x="4520849" y="3669557"/>
            <a:chExt cx="955276" cy="415044"/>
          </a:xfrm>
        </p:grpSpPr>
        <p:sp>
          <p:nvSpPr>
            <p:cNvPr id="44" name="Rectángulo 43"/>
            <p:cNvSpPr/>
            <p:nvPr/>
          </p:nvSpPr>
          <p:spPr>
            <a:xfrm>
              <a:off x="4520849" y="3669557"/>
              <a:ext cx="955276" cy="399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Curva</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para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los</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p</a:t>
              </a:r>
              <a:r>
                <a:rPr lang="en-US" sz="1200" baseline="-25000" dirty="0" err="1" smtClean="0">
                  <a:solidFill>
                    <a:schemeClr val="accent3">
                      <a:lumMod val="50000"/>
                    </a:schemeClr>
                  </a:solidFill>
                  <a:latin typeface="Segoe UI Light" panose="020B0502040204020203" pitchFamily="34" charset="0"/>
                  <a:cs typeface="Segoe UI Light" panose="020B0502040204020203" pitchFamily="34" charset="0"/>
                </a:rPr>
                <a:t>e</a:t>
              </a:r>
              <a:r>
                <a:rPr lang="en-US" sz="1200" dirty="0">
                  <a:solidFill>
                    <a:schemeClr val="accent3">
                      <a:lumMod val="50000"/>
                    </a:schemeClr>
                  </a:solidFill>
                  <a:latin typeface="Segoe UI Light" panose="020B0502040204020203" pitchFamily="34" charset="0"/>
                  <a:cs typeface="Segoe UI Light" panose="020B0502040204020203" pitchFamily="34" charset="0"/>
                </a:rPr>
                <a:t>, V, </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µ</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M </a:t>
              </a:r>
              <a:r>
                <a:rPr lang="en-US" sz="1200" dirty="0">
                  <a:solidFill>
                    <a:schemeClr val="accent3">
                      <a:lumMod val="50000"/>
                    </a:schemeClr>
                  </a:solidFill>
                  <a:latin typeface="Segoe UI Light" panose="020B0502040204020203" pitchFamily="34" charset="0"/>
                  <a:cs typeface="Segoe UI Light" panose="020B0502040204020203" pitchFamily="34" charset="0"/>
                </a:rPr>
                <a:t>de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diseño</a:t>
              </a:r>
              <a:endParaRPr lang="en-US" sz="1200" dirty="0">
                <a:solidFill>
                  <a:schemeClr val="accent3">
                    <a:lumMod val="50000"/>
                  </a:schemeClr>
                </a:solidFill>
                <a:latin typeface="Segoe UI Light" panose="020B0502040204020203" pitchFamily="34" charset="0"/>
                <a:cs typeface="Segoe UI Light" panose="020B0502040204020203" pitchFamily="34" charset="0"/>
              </a:endParaRPr>
            </a:p>
          </p:txBody>
        </p:sp>
        <p:sp>
          <p:nvSpPr>
            <p:cNvPr id="45" name="Cerrar corchete 44"/>
            <p:cNvSpPr/>
            <p:nvPr/>
          </p:nvSpPr>
          <p:spPr>
            <a:xfrm>
              <a:off x="5338573" y="3693937"/>
              <a:ext cx="98240" cy="390664"/>
            </a:xfrm>
            <a:prstGeom prst="rightBracket">
              <a:avLst/>
            </a:prstGeom>
            <a:ln w="127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38" name="Grupo 37"/>
          <p:cNvGrpSpPr/>
          <p:nvPr/>
        </p:nvGrpSpPr>
        <p:grpSpPr>
          <a:xfrm>
            <a:off x="3049986" y="2812032"/>
            <a:ext cx="1474997" cy="585412"/>
            <a:chOff x="4388521" y="3795273"/>
            <a:chExt cx="1052371" cy="417676"/>
          </a:xfrm>
        </p:grpSpPr>
        <p:sp>
          <p:nvSpPr>
            <p:cNvPr id="42" name="Rectángulo 41"/>
            <p:cNvSpPr/>
            <p:nvPr/>
          </p:nvSpPr>
          <p:spPr>
            <a:xfrm>
              <a:off x="4388521" y="3801958"/>
              <a:ext cx="1052371" cy="3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Curva</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para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los</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n</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u</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n</a:t>
              </a:r>
              <a:r>
                <a:rPr lang="en-US" sz="1200" baseline="-25000" dirty="0" smtClean="0">
                  <a:solidFill>
                    <a:schemeClr val="accent3">
                      <a:lumMod val="50000"/>
                    </a:schemeClr>
                  </a:solidFill>
                  <a:latin typeface="Segoe UI Light" panose="020B0502040204020203" pitchFamily="34" charset="0"/>
                  <a:cs typeface="Segoe UI Light" panose="020B0502040204020203" pitchFamily="34" charset="0"/>
                </a:rPr>
                <a:t>c</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i</a:t>
              </a:r>
              <a:r>
                <a:rPr lang="en-US" sz="1200" dirty="0" smtClean="0">
                  <a:solidFill>
                    <a:schemeClr val="accent3">
                      <a:lumMod val="50000"/>
                    </a:schemeClr>
                  </a:solidFill>
                  <a:latin typeface="Segoe UI Light" panose="020B0502040204020203" pitchFamily="34" charset="0"/>
                  <a:cs typeface="Segoe UI Light" panose="020B0502040204020203" pitchFamily="34" charset="0"/>
                </a:rPr>
                <a:t> de </a:t>
              </a:r>
              <a:r>
                <a:rPr lang="en-US" sz="1200" dirty="0" err="1" smtClean="0">
                  <a:solidFill>
                    <a:schemeClr val="accent3">
                      <a:lumMod val="50000"/>
                    </a:schemeClr>
                  </a:solidFill>
                  <a:latin typeface="Segoe UI Light" panose="020B0502040204020203" pitchFamily="34" charset="0"/>
                  <a:cs typeface="Segoe UI Light" panose="020B0502040204020203" pitchFamily="34" charset="0"/>
                </a:rPr>
                <a:t>diseño</a:t>
              </a:r>
              <a:endParaRPr lang="en-US" sz="1200" dirty="0">
                <a:solidFill>
                  <a:schemeClr val="accent3">
                    <a:lumMod val="50000"/>
                  </a:schemeClr>
                </a:solidFill>
                <a:latin typeface="Segoe UI Light" panose="020B0502040204020203" pitchFamily="34" charset="0"/>
                <a:cs typeface="Segoe UI Light" panose="020B0502040204020203" pitchFamily="34" charset="0"/>
              </a:endParaRPr>
            </a:p>
          </p:txBody>
        </p:sp>
        <p:sp>
          <p:nvSpPr>
            <p:cNvPr id="43" name="Cerrar corchete 42"/>
            <p:cNvSpPr/>
            <p:nvPr/>
          </p:nvSpPr>
          <p:spPr>
            <a:xfrm>
              <a:off x="5335768" y="3795273"/>
              <a:ext cx="103765" cy="417676"/>
            </a:xfrm>
            <a:prstGeom prst="rightBracket">
              <a:avLst/>
            </a:prstGeom>
            <a:ln w="12700">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solidFill>
                  <a:schemeClr val="accent6">
                    <a:lumMod val="50000"/>
                  </a:schemeClr>
                </a:solidFill>
              </a:endParaRPr>
            </a:p>
          </p:txBody>
        </p:sp>
      </p:grpSp>
      <p:sp>
        <p:nvSpPr>
          <p:cNvPr id="39" name="Elipse 38"/>
          <p:cNvSpPr/>
          <p:nvPr/>
        </p:nvSpPr>
        <p:spPr>
          <a:xfrm>
            <a:off x="6978982" y="2746438"/>
            <a:ext cx="65595" cy="65595"/>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0" name="Conector recto 39"/>
          <p:cNvCxnSpPr/>
          <p:nvPr/>
        </p:nvCxnSpPr>
        <p:spPr>
          <a:xfrm>
            <a:off x="2758881" y="1527618"/>
            <a:ext cx="7387203" cy="0"/>
          </a:xfrm>
          <a:prstGeom prst="line">
            <a:avLst/>
          </a:prstGeom>
          <a:ln w="19050">
            <a:solidFill>
              <a:srgbClr val="8B00AC"/>
            </a:solidFill>
          </a:ln>
        </p:spPr>
        <p:style>
          <a:lnRef idx="1">
            <a:schemeClr val="accent1"/>
          </a:lnRef>
          <a:fillRef idx="0">
            <a:schemeClr val="accent1"/>
          </a:fillRef>
          <a:effectRef idx="0">
            <a:schemeClr val="accent1"/>
          </a:effectRef>
          <a:fontRef idx="minor">
            <a:schemeClr val="tx1"/>
          </a:fontRef>
        </p:style>
      </p:cxnSp>
      <p:sp>
        <p:nvSpPr>
          <p:cNvPr id="41" name="Rectángulo 40"/>
          <p:cNvSpPr/>
          <p:nvPr/>
        </p:nvSpPr>
        <p:spPr>
          <a:xfrm>
            <a:off x="4161268" y="1589600"/>
            <a:ext cx="1713312" cy="50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C</a:t>
            </a:r>
            <a:r>
              <a:rPr lang="en-US" sz="1200" baseline="-25000" dirty="0" smtClean="0">
                <a:solidFill>
                  <a:schemeClr val="accent3">
                    <a:lumMod val="50000"/>
                  </a:schemeClr>
                </a:solidFill>
                <a:latin typeface="Segoe UI Semibold" panose="020B0702040204020203" pitchFamily="34" charset="0"/>
                <a:cs typeface="Segoe UI Semibold" panose="020B0702040204020203" pitchFamily="34" charset="0"/>
              </a:rPr>
              <a:t>E1</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Coste</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acumulado</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a:t>
            </a:r>
            <a:r>
              <a:rPr lang="en-US" sz="1200" dirty="0" err="1" smtClean="0">
                <a:solidFill>
                  <a:schemeClr val="accent3">
                    <a:lumMod val="50000"/>
                  </a:schemeClr>
                </a:solidFill>
                <a:latin typeface="Segoe UI Semibold" panose="020B0702040204020203" pitchFamily="34" charset="0"/>
                <a:cs typeface="Segoe UI Semibold" panose="020B0702040204020203" pitchFamily="34" charset="0"/>
              </a:rPr>
              <a:t>por</a:t>
            </a:r>
            <a:r>
              <a:rPr lang="en-US" sz="1200" dirty="0" smtClean="0">
                <a:solidFill>
                  <a:schemeClr val="accent3">
                    <a:lumMod val="50000"/>
                  </a:schemeClr>
                </a:solidFill>
                <a:latin typeface="Segoe UI Semibold" panose="020B0702040204020203" pitchFamily="34" charset="0"/>
                <a:cs typeface="Segoe UI Semibold" panose="020B0702040204020203" pitchFamily="34" charset="0"/>
              </a:rPr>
              <a:t> metro</a:t>
            </a:r>
            <a:endParaRPr lang="en-GB" sz="1200" dirty="0">
              <a:solidFill>
                <a:schemeClr val="accent3">
                  <a:lumMod val="50000"/>
                </a:schemeClr>
              </a:solidFill>
              <a:latin typeface="Segoe UI Semibold" panose="020B0702040204020203" pitchFamily="34" charset="0"/>
              <a:cs typeface="Segoe UI Semibold" panose="020B0702040204020203" pitchFamily="34" charset="0"/>
            </a:endParaRPr>
          </a:p>
        </p:txBody>
      </p:sp>
      <p:sp>
        <p:nvSpPr>
          <p:cNvPr id="3" name="Marcador de número de diapositiva 2"/>
          <p:cNvSpPr>
            <a:spLocks noGrp="1"/>
          </p:cNvSpPr>
          <p:nvPr>
            <p:ph type="sldNum" sz="quarter" idx="12"/>
          </p:nvPr>
        </p:nvSpPr>
        <p:spPr/>
        <p:txBody>
          <a:bodyPr/>
          <a:lstStyle/>
          <a:p>
            <a:fld id="{4947A44E-E405-4387-BB11-0B902EE3D3FB}" type="slidenum">
              <a:rPr lang="en-GB" smtClean="0"/>
              <a:t>67</a:t>
            </a:fld>
            <a:endParaRPr lang="en-GB" dirty="0"/>
          </a:p>
        </p:txBody>
      </p:sp>
    </p:spTree>
    <p:extLst>
      <p:ext uri="{BB962C8B-B14F-4D97-AF65-F5344CB8AC3E}">
        <p14:creationId xmlns:p14="http://schemas.microsoft.com/office/powerpoint/2010/main" val="316322297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sp>
        <p:nvSpPr>
          <p:cNvPr id="4" name="Rectángulo 3"/>
          <p:cNvSpPr/>
          <p:nvPr/>
        </p:nvSpPr>
        <p:spPr>
          <a:xfrm>
            <a:off x="0" y="1901371"/>
            <a:ext cx="12192000" cy="2219868"/>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1451428" y="1901371"/>
            <a:ext cx="9289144" cy="2123658"/>
          </a:xfrm>
          <a:prstGeom prst="rect">
            <a:avLst/>
          </a:prstGeom>
          <a:noFill/>
        </p:spPr>
        <p:txBody>
          <a:bodyPr wrap="square" rtlCol="0">
            <a:spAutoFit/>
          </a:bodyPr>
          <a:lstStyle/>
          <a:p>
            <a:pPr algn="ctr"/>
            <a:r>
              <a:rPr lang="es-ES" sz="6600" dirty="0" smtClean="0">
                <a:solidFill>
                  <a:schemeClr val="bg1"/>
                </a:solidFill>
                <a:latin typeface="+mj-lt"/>
                <a:ea typeface="+mj-ea"/>
                <a:cs typeface="+mj-cs"/>
              </a:rPr>
              <a:t>5. Ejemplo de Aplicación</a:t>
            </a:r>
            <a:endParaRPr lang="en-GB" sz="6600" dirty="0">
              <a:solidFill>
                <a:schemeClr val="bg1"/>
              </a:solidFill>
              <a:latin typeface="+mj-lt"/>
              <a:ea typeface="+mj-ea"/>
              <a:cs typeface="+mj-cs"/>
            </a:endParaRPr>
          </a:p>
        </p:txBody>
      </p:sp>
      <p:sp>
        <p:nvSpPr>
          <p:cNvPr id="2" name="Marcador de número de diapositiva 1"/>
          <p:cNvSpPr>
            <a:spLocks noGrp="1"/>
          </p:cNvSpPr>
          <p:nvPr>
            <p:ph type="sldNum" sz="quarter" idx="12"/>
          </p:nvPr>
        </p:nvSpPr>
        <p:spPr/>
        <p:txBody>
          <a:bodyPr/>
          <a:lstStyle/>
          <a:p>
            <a:fld id="{4947A44E-E405-4387-BB11-0B902EE3D3FB}" type="slidenum">
              <a:rPr lang="en-GB" smtClean="0"/>
              <a:t>68</a:t>
            </a:fld>
            <a:endParaRPr lang="en-GB" dirty="0"/>
          </a:p>
        </p:txBody>
      </p:sp>
    </p:spTree>
    <p:extLst>
      <p:ext uri="{BB962C8B-B14F-4D97-AF65-F5344CB8AC3E}">
        <p14:creationId xmlns:p14="http://schemas.microsoft.com/office/powerpoint/2010/main" val="114914541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5. Ejemplo de Aplicación</a:t>
            </a:r>
            <a:endParaRPr lang="en-GB" sz="2000" dirty="0">
              <a:solidFill>
                <a:srgbClr val="AA70DA"/>
              </a:solidFill>
            </a:endParaRPr>
          </a:p>
        </p:txBody>
      </p:sp>
      <p:cxnSp>
        <p:nvCxnSpPr>
          <p:cNvPr id="3" name="Conector recto 2"/>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0" name="Imagen 29"/>
          <p:cNvPicPr>
            <a:picLocks noChangeAspect="1"/>
          </p:cNvPicPr>
          <p:nvPr/>
        </p:nvPicPr>
        <p:blipFill>
          <a:blip r:embed="rId3"/>
          <a:stretch>
            <a:fillRect/>
          </a:stretch>
        </p:blipFill>
        <p:spPr>
          <a:xfrm>
            <a:off x="2070100" y="1325563"/>
            <a:ext cx="7877806" cy="5315648"/>
          </a:xfrm>
          <a:prstGeom prst="rect">
            <a:avLst/>
          </a:prstGeom>
        </p:spPr>
      </p:pic>
      <p:sp>
        <p:nvSpPr>
          <p:cNvPr id="4" name="Marcador de número de diapositiva 3"/>
          <p:cNvSpPr>
            <a:spLocks noGrp="1"/>
          </p:cNvSpPr>
          <p:nvPr>
            <p:ph type="sldNum" sz="quarter" idx="12"/>
          </p:nvPr>
        </p:nvSpPr>
        <p:spPr/>
        <p:txBody>
          <a:bodyPr/>
          <a:lstStyle/>
          <a:p>
            <a:fld id="{4947A44E-E405-4387-BB11-0B902EE3D3FB}" type="slidenum">
              <a:rPr lang="en-GB" smtClean="0"/>
              <a:t>69</a:t>
            </a:fld>
            <a:endParaRPr lang="en-GB" dirty="0"/>
          </a:p>
        </p:txBody>
      </p:sp>
    </p:spTree>
    <p:extLst>
      <p:ext uri="{BB962C8B-B14F-4D97-AF65-F5344CB8AC3E}">
        <p14:creationId xmlns:p14="http://schemas.microsoft.com/office/powerpoint/2010/main" val="186659416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La Asamblea General adopta la Agenda 2030 para el Desarrollo ..."/>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131" b="18183"/>
          <a:stretch/>
        </p:blipFill>
        <p:spPr bwMode="auto">
          <a:xfrm>
            <a:off x="2480732" y="1448877"/>
            <a:ext cx="9349779" cy="532521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vert="horz" lIns="91440" tIns="45720" rIns="91440" bIns="45720" rtlCol="0" anchor="ctr">
            <a:normAutofit/>
          </a:bodyPr>
          <a:lstStyle/>
          <a:p>
            <a:r>
              <a:rPr lang="es-ES" sz="3600" dirty="0">
                <a:solidFill>
                  <a:srgbClr val="AA70DA"/>
                </a:solidFill>
              </a:rPr>
              <a:t>1. </a:t>
            </a:r>
            <a:r>
              <a:rPr lang="es-ES" sz="3600" dirty="0" smtClean="0">
                <a:solidFill>
                  <a:srgbClr val="AA70DA"/>
                </a:solidFill>
              </a:rPr>
              <a:t>Introducción. </a:t>
            </a:r>
            <a:r>
              <a:rPr lang="es-ES" sz="2400" dirty="0" smtClean="0">
                <a:solidFill>
                  <a:srgbClr val="AA70DA"/>
                </a:solidFill>
              </a:rPr>
              <a:t>Motivación</a:t>
            </a:r>
            <a:endParaRPr lang="en-GB" sz="2400" dirty="0">
              <a:solidFill>
                <a:srgbClr val="AA70DA"/>
              </a:solidFill>
            </a:endParaRPr>
          </a:p>
        </p:txBody>
      </p:sp>
      <p:cxnSp>
        <p:nvCxnSpPr>
          <p:cNvPr id="22" name="Conector recto 21"/>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323779" y="1571938"/>
            <a:ext cx="2316390" cy="5286062"/>
          </a:xfrm>
          <a:prstGeom prst="rect">
            <a:avLst/>
          </a:prstGeom>
        </p:spPr>
        <p:txBody>
          <a:bodyPr wrap="square">
            <a:spAutoFit/>
          </a:bodyPr>
          <a:lstStyle/>
          <a:p>
            <a:pPr algn="ctr"/>
            <a:r>
              <a:rPr lang="es-ES" sz="1600" dirty="0">
                <a:solidFill>
                  <a:srgbClr val="852383"/>
                </a:solidFill>
                <a:latin typeface="+mj-lt"/>
              </a:rPr>
              <a:t>Objetivos de Desarrollo Sostenible de la  Agenda 2030</a:t>
            </a:r>
          </a:p>
          <a:p>
            <a:endParaRPr lang="es-ES" sz="800" dirty="0">
              <a:solidFill>
                <a:srgbClr val="852383"/>
              </a:solidFill>
              <a:latin typeface="+mj-lt"/>
            </a:endParaRPr>
          </a:p>
          <a:p>
            <a:pPr algn="ctr"/>
            <a:r>
              <a:rPr lang="es-ES" dirty="0" smtClean="0">
                <a:solidFill>
                  <a:srgbClr val="852383"/>
                </a:solidFill>
                <a:latin typeface="Segoe UI Semibold" panose="020B0702040204020203" pitchFamily="34" charset="0"/>
                <a:cs typeface="Segoe UI Semibold" panose="020B0702040204020203" pitchFamily="34" charset="0"/>
              </a:rPr>
              <a:t>Objetivos</a:t>
            </a:r>
            <a:r>
              <a:rPr lang="es-ES" dirty="0" smtClean="0">
                <a:solidFill>
                  <a:srgbClr val="852383"/>
                </a:solidFill>
                <a:latin typeface="+mj-lt"/>
              </a:rPr>
              <a:t>:</a:t>
            </a:r>
          </a:p>
          <a:p>
            <a:endParaRPr lang="es-ES" sz="700" dirty="0" smtClean="0">
              <a:solidFill>
                <a:srgbClr val="852383"/>
              </a:solidFill>
              <a:latin typeface="+mj-lt"/>
            </a:endParaRPr>
          </a:p>
          <a:p>
            <a:r>
              <a:rPr lang="es-ES" sz="2000" dirty="0" smtClean="0">
                <a:solidFill>
                  <a:schemeClr val="accent2">
                    <a:lumMod val="75000"/>
                  </a:schemeClr>
                </a:solidFill>
                <a:latin typeface="Segoe UI Semibold" panose="020B0702040204020203" pitchFamily="34" charset="0"/>
                <a:cs typeface="Segoe UI Semibold" panose="020B0702040204020203" pitchFamily="34" charset="0"/>
              </a:rPr>
              <a:t>6. </a:t>
            </a:r>
            <a:r>
              <a:rPr lang="es-ES" sz="1600" dirty="0" smtClean="0">
                <a:solidFill>
                  <a:srgbClr val="852383"/>
                </a:solidFill>
                <a:latin typeface="+mj-lt"/>
              </a:rPr>
              <a:t>Agua y Saneamiento</a:t>
            </a:r>
          </a:p>
          <a:p>
            <a:endParaRPr lang="es-ES" sz="1100" dirty="0" smtClean="0">
              <a:solidFill>
                <a:srgbClr val="852383"/>
              </a:solidFill>
              <a:latin typeface="+mj-lt"/>
            </a:endParaRPr>
          </a:p>
          <a:p>
            <a:r>
              <a:rPr lang="es-ES" sz="2000" dirty="0" smtClean="0">
                <a:solidFill>
                  <a:schemeClr val="accent2">
                    <a:lumMod val="75000"/>
                  </a:schemeClr>
                </a:solidFill>
                <a:latin typeface="Segoe UI Semibold" panose="020B0702040204020203" pitchFamily="34" charset="0"/>
                <a:cs typeface="Segoe UI Semibold" panose="020B0702040204020203" pitchFamily="34" charset="0"/>
              </a:rPr>
              <a:t>7. </a:t>
            </a:r>
            <a:r>
              <a:rPr lang="es-ES" sz="1600" dirty="0" smtClean="0">
                <a:solidFill>
                  <a:srgbClr val="852383"/>
                </a:solidFill>
                <a:latin typeface="+mj-lt"/>
              </a:rPr>
              <a:t>Energía asequible y no contaminante</a:t>
            </a:r>
          </a:p>
          <a:p>
            <a:endParaRPr lang="es-ES" sz="1050" dirty="0" smtClean="0">
              <a:solidFill>
                <a:srgbClr val="852383"/>
              </a:solidFill>
              <a:latin typeface="+mj-lt"/>
            </a:endParaRPr>
          </a:p>
          <a:p>
            <a:r>
              <a:rPr lang="es-ES" sz="2000" dirty="0" smtClean="0">
                <a:solidFill>
                  <a:schemeClr val="accent2">
                    <a:lumMod val="75000"/>
                  </a:schemeClr>
                </a:solidFill>
                <a:latin typeface="Segoe UI Semibold" panose="020B0702040204020203" pitchFamily="34" charset="0"/>
                <a:cs typeface="Segoe UI Semibold" panose="020B0702040204020203" pitchFamily="34" charset="0"/>
              </a:rPr>
              <a:t>9. </a:t>
            </a:r>
            <a:r>
              <a:rPr lang="es-ES" sz="1600" dirty="0" smtClean="0">
                <a:solidFill>
                  <a:srgbClr val="852383"/>
                </a:solidFill>
                <a:latin typeface="+mj-lt"/>
              </a:rPr>
              <a:t>Industria, innovación e infraestructura</a:t>
            </a:r>
          </a:p>
          <a:p>
            <a:endParaRPr lang="es-ES" sz="1200" dirty="0" smtClean="0">
              <a:solidFill>
                <a:srgbClr val="852383"/>
              </a:solidFill>
              <a:latin typeface="+mj-lt"/>
            </a:endParaRPr>
          </a:p>
          <a:p>
            <a:r>
              <a:rPr lang="es-ES" sz="2000" dirty="0" smtClean="0">
                <a:solidFill>
                  <a:schemeClr val="accent2">
                    <a:lumMod val="75000"/>
                  </a:schemeClr>
                </a:solidFill>
                <a:latin typeface="Segoe UI Semibold" panose="020B0702040204020203" pitchFamily="34" charset="0"/>
                <a:cs typeface="Segoe UI Semibold" panose="020B0702040204020203" pitchFamily="34" charset="0"/>
              </a:rPr>
              <a:t>11. </a:t>
            </a:r>
            <a:r>
              <a:rPr lang="es-ES" sz="1600" dirty="0" smtClean="0">
                <a:solidFill>
                  <a:srgbClr val="852383"/>
                </a:solidFill>
                <a:latin typeface="+mj-lt"/>
              </a:rPr>
              <a:t>Ciudades y comunidades sostenibles</a:t>
            </a:r>
          </a:p>
          <a:p>
            <a:endParaRPr lang="es-ES" sz="1100" dirty="0">
              <a:solidFill>
                <a:srgbClr val="852383"/>
              </a:solidFill>
              <a:latin typeface="+mj-lt"/>
            </a:endParaRPr>
          </a:p>
          <a:p>
            <a:r>
              <a:rPr lang="es-ES" sz="2000" dirty="0">
                <a:solidFill>
                  <a:schemeClr val="accent2">
                    <a:lumMod val="75000"/>
                  </a:schemeClr>
                </a:solidFill>
                <a:latin typeface="Segoe UI Semibold" panose="020B0702040204020203" pitchFamily="34" charset="0"/>
                <a:cs typeface="Segoe UI Semibold" panose="020B0702040204020203" pitchFamily="34" charset="0"/>
              </a:rPr>
              <a:t>13. </a:t>
            </a:r>
            <a:r>
              <a:rPr lang="es-ES" sz="1600" dirty="0">
                <a:solidFill>
                  <a:srgbClr val="852383"/>
                </a:solidFill>
                <a:latin typeface="+mj-lt"/>
              </a:rPr>
              <a:t>Acción por el clima</a:t>
            </a:r>
            <a:endParaRPr lang="en-GB" sz="1600" dirty="0">
              <a:solidFill>
                <a:srgbClr val="852383"/>
              </a:solidFill>
              <a:latin typeface="+mj-lt"/>
            </a:endParaRPr>
          </a:p>
        </p:txBody>
      </p:sp>
      <p:sp>
        <p:nvSpPr>
          <p:cNvPr id="4" name="Rectángulo 3"/>
          <p:cNvSpPr/>
          <p:nvPr/>
        </p:nvSpPr>
        <p:spPr>
          <a:xfrm>
            <a:off x="2799606" y="3876541"/>
            <a:ext cx="1378039" cy="1378039"/>
          </a:xfrm>
          <a:prstGeom prst="rect">
            <a:avLst/>
          </a:prstGeom>
          <a:no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ángulo 14"/>
          <p:cNvSpPr/>
          <p:nvPr/>
        </p:nvSpPr>
        <p:spPr>
          <a:xfrm>
            <a:off x="10116148" y="2408465"/>
            <a:ext cx="1378039" cy="1378039"/>
          </a:xfrm>
          <a:prstGeom prst="rect">
            <a:avLst/>
          </a:prstGeom>
          <a:no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ángulo 16"/>
          <p:cNvSpPr/>
          <p:nvPr/>
        </p:nvSpPr>
        <p:spPr>
          <a:xfrm>
            <a:off x="5716268" y="3876539"/>
            <a:ext cx="1378039" cy="1378039"/>
          </a:xfrm>
          <a:prstGeom prst="rect">
            <a:avLst/>
          </a:prstGeom>
          <a:no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número de diapositiva 2"/>
          <p:cNvSpPr>
            <a:spLocks noGrp="1"/>
          </p:cNvSpPr>
          <p:nvPr>
            <p:ph type="sldNum" sz="quarter" idx="12"/>
          </p:nvPr>
        </p:nvSpPr>
        <p:spPr/>
        <p:txBody>
          <a:bodyPr/>
          <a:lstStyle/>
          <a:p>
            <a:fld id="{4947A44E-E405-4387-BB11-0B902EE3D3FB}" type="slidenum">
              <a:rPr lang="en-GB" smtClean="0"/>
              <a:t>7</a:t>
            </a:fld>
            <a:endParaRPr lang="en-GB" dirty="0"/>
          </a:p>
        </p:txBody>
      </p:sp>
      <p:sp>
        <p:nvSpPr>
          <p:cNvPr id="10" name="Rectángulo 9"/>
          <p:cNvSpPr/>
          <p:nvPr/>
        </p:nvSpPr>
        <p:spPr>
          <a:xfrm>
            <a:off x="8632931" y="3876540"/>
            <a:ext cx="1378039" cy="1378039"/>
          </a:xfrm>
          <a:prstGeom prst="rect">
            <a:avLst/>
          </a:prstGeom>
          <a:no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p:cNvSpPr/>
          <p:nvPr/>
        </p:nvSpPr>
        <p:spPr>
          <a:xfrm>
            <a:off x="2799606" y="5325316"/>
            <a:ext cx="1378039" cy="1378039"/>
          </a:xfrm>
          <a:prstGeom prst="rect">
            <a:avLst/>
          </a:prstGeom>
          <a:no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3754607"/>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00" y="0"/>
            <a:ext cx="10515600" cy="1325563"/>
          </a:xfrm>
        </p:spPr>
        <p:txBody>
          <a:bodyPr vert="horz" lIns="91440" tIns="45720" rIns="91440" bIns="45720" rtlCol="0" anchor="ctr">
            <a:normAutofit/>
          </a:bodyPr>
          <a:lstStyle/>
          <a:p>
            <a:r>
              <a:rPr lang="es-ES" sz="3600" dirty="0" smtClean="0">
                <a:solidFill>
                  <a:srgbClr val="AA70DA"/>
                </a:solidFill>
              </a:rPr>
              <a:t>5. </a:t>
            </a:r>
            <a:r>
              <a:rPr lang="es-ES" sz="3600" dirty="0">
                <a:solidFill>
                  <a:srgbClr val="AA70DA"/>
                </a:solidFill>
              </a:rPr>
              <a:t>Ejemplo de Aplicación</a:t>
            </a:r>
            <a:endParaRPr lang="en-GB" sz="2000" dirty="0">
              <a:solidFill>
                <a:srgbClr val="AA70DA"/>
              </a:solidFill>
            </a:endParaRPr>
          </a:p>
        </p:txBody>
      </p:sp>
      <p:graphicFrame>
        <p:nvGraphicFramePr>
          <p:cNvPr id="5" name="Gráfico 4"/>
          <p:cNvGraphicFramePr>
            <a:graphicFrameLocks/>
          </p:cNvGraphicFramePr>
          <p:nvPr>
            <p:extLst>
              <p:ext uri="{D42A27DB-BD31-4B8C-83A1-F6EECF244321}">
                <p14:modId xmlns:p14="http://schemas.microsoft.com/office/powerpoint/2010/main" val="2619524696"/>
              </p:ext>
            </p:extLst>
          </p:nvPr>
        </p:nvGraphicFramePr>
        <p:xfrm>
          <a:off x="123209" y="1170831"/>
          <a:ext cx="2900549" cy="2757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3669537006"/>
              </p:ext>
            </p:extLst>
          </p:nvPr>
        </p:nvGraphicFramePr>
        <p:xfrm>
          <a:off x="3101974" y="1170831"/>
          <a:ext cx="2900549" cy="27823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a:graphicFrameLocks/>
          </p:cNvGraphicFramePr>
          <p:nvPr>
            <p:extLst>
              <p:ext uri="{D42A27DB-BD31-4B8C-83A1-F6EECF244321}">
                <p14:modId xmlns:p14="http://schemas.microsoft.com/office/powerpoint/2010/main" val="2050240565"/>
              </p:ext>
            </p:extLst>
          </p:nvPr>
        </p:nvGraphicFramePr>
        <p:xfrm>
          <a:off x="123209" y="4077037"/>
          <a:ext cx="2900549" cy="26394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p:cNvGraphicFramePr>
            <a:graphicFrameLocks/>
          </p:cNvGraphicFramePr>
          <p:nvPr>
            <p:extLst>
              <p:ext uri="{D42A27DB-BD31-4B8C-83A1-F6EECF244321}">
                <p14:modId xmlns:p14="http://schemas.microsoft.com/office/powerpoint/2010/main" val="2833221437"/>
              </p:ext>
            </p:extLst>
          </p:nvPr>
        </p:nvGraphicFramePr>
        <p:xfrm>
          <a:off x="3101974" y="4077037"/>
          <a:ext cx="2900549" cy="26394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p:cNvGraphicFramePr>
            <a:graphicFrameLocks/>
          </p:cNvGraphicFramePr>
          <p:nvPr>
            <p:extLst>
              <p:ext uri="{D42A27DB-BD31-4B8C-83A1-F6EECF244321}">
                <p14:modId xmlns:p14="http://schemas.microsoft.com/office/powerpoint/2010/main" val="1275060647"/>
              </p:ext>
            </p:extLst>
          </p:nvPr>
        </p:nvGraphicFramePr>
        <p:xfrm>
          <a:off x="6096000" y="4077037"/>
          <a:ext cx="2900549" cy="26394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9"/>
          <p:cNvGraphicFramePr>
            <a:graphicFrameLocks/>
          </p:cNvGraphicFramePr>
          <p:nvPr>
            <p:extLst>
              <p:ext uri="{D42A27DB-BD31-4B8C-83A1-F6EECF244321}">
                <p14:modId xmlns:p14="http://schemas.microsoft.com/office/powerpoint/2010/main" val="3207004619"/>
              </p:ext>
            </p:extLst>
          </p:nvPr>
        </p:nvGraphicFramePr>
        <p:xfrm>
          <a:off x="9090026" y="4088774"/>
          <a:ext cx="2900549" cy="2616009"/>
        </p:xfrm>
        <a:graphic>
          <a:graphicData uri="http://schemas.openxmlformats.org/drawingml/2006/chart">
            <c:chart xmlns:c="http://schemas.openxmlformats.org/drawingml/2006/chart" xmlns:r="http://schemas.openxmlformats.org/officeDocument/2006/relationships" r:id="rId8"/>
          </a:graphicData>
        </a:graphic>
      </p:graphicFrame>
      <p:pic>
        <p:nvPicPr>
          <p:cNvPr id="11" name="Imagen 10"/>
          <p:cNvPicPr>
            <a:picLocks noChangeAspect="1"/>
          </p:cNvPicPr>
          <p:nvPr/>
        </p:nvPicPr>
        <p:blipFill>
          <a:blip r:embed="rId9">
            <a:duotone>
              <a:schemeClr val="accent3">
                <a:shade val="45000"/>
                <a:satMod val="135000"/>
              </a:schemeClr>
              <a:prstClr val="white"/>
            </a:duotone>
          </a:blip>
          <a:stretch>
            <a:fillRect/>
          </a:stretch>
        </p:blipFill>
        <p:spPr>
          <a:xfrm>
            <a:off x="6625515" y="417159"/>
            <a:ext cx="4935949" cy="3330593"/>
          </a:xfrm>
          <a:prstGeom prst="rect">
            <a:avLst/>
          </a:prstGeom>
        </p:spPr>
      </p:pic>
      <p:cxnSp>
        <p:nvCxnSpPr>
          <p:cNvPr id="12" name="Conector recto 11"/>
          <p:cNvCxnSpPr/>
          <p:nvPr/>
        </p:nvCxnSpPr>
        <p:spPr>
          <a:xfrm flipV="1">
            <a:off x="314300" y="984601"/>
            <a:ext cx="5953719"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12"/>
          <p:cNvSpPr>
            <a:spLocks noGrp="1"/>
          </p:cNvSpPr>
          <p:nvPr>
            <p:ph type="sldNum" sz="quarter" idx="12"/>
          </p:nvPr>
        </p:nvSpPr>
        <p:spPr/>
        <p:txBody>
          <a:bodyPr/>
          <a:lstStyle/>
          <a:p>
            <a:fld id="{4947A44E-E405-4387-BB11-0B902EE3D3FB}" type="slidenum">
              <a:rPr lang="en-GB" smtClean="0"/>
              <a:t>70</a:t>
            </a:fld>
            <a:endParaRPr lang="en-GB" dirty="0"/>
          </a:p>
        </p:txBody>
      </p:sp>
    </p:spTree>
    <p:extLst>
      <p:ext uri="{BB962C8B-B14F-4D97-AF65-F5344CB8AC3E}">
        <p14:creationId xmlns:p14="http://schemas.microsoft.com/office/powerpoint/2010/main" val="343356121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5. </a:t>
            </a:r>
            <a:r>
              <a:rPr lang="es-ES" sz="3600" dirty="0">
                <a:solidFill>
                  <a:srgbClr val="AA70DA"/>
                </a:solidFill>
              </a:rPr>
              <a:t>Ejemplo de Aplicación</a:t>
            </a:r>
            <a:endParaRPr lang="en-GB" sz="2000" dirty="0">
              <a:solidFill>
                <a:srgbClr val="AA70DA"/>
              </a:solidFill>
            </a:endParaRPr>
          </a:p>
        </p:txBody>
      </p:sp>
      <p:cxnSp>
        <p:nvCxnSpPr>
          <p:cNvPr id="3" name="Conector recto 2"/>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5" name="Tabla 4"/>
          <p:cNvGraphicFramePr>
            <a:graphicFrameLocks noGrp="1"/>
          </p:cNvGraphicFramePr>
          <p:nvPr>
            <p:extLst>
              <p:ext uri="{D42A27DB-BD31-4B8C-83A1-F6EECF244321}">
                <p14:modId xmlns:p14="http://schemas.microsoft.com/office/powerpoint/2010/main" val="2716620728"/>
              </p:ext>
            </p:extLst>
          </p:nvPr>
        </p:nvGraphicFramePr>
        <p:xfrm>
          <a:off x="1499434" y="1325563"/>
          <a:ext cx="9193131" cy="5160971"/>
        </p:xfrm>
        <a:graphic>
          <a:graphicData uri="http://schemas.openxmlformats.org/drawingml/2006/table">
            <a:tbl>
              <a:tblPr firstRow="1" firstCol="1" bandRow="1"/>
              <a:tblGrid>
                <a:gridCol w="815297"/>
                <a:gridCol w="2029128"/>
                <a:gridCol w="1287310"/>
                <a:gridCol w="1068946"/>
                <a:gridCol w="940158"/>
                <a:gridCol w="798490"/>
                <a:gridCol w="1068947"/>
                <a:gridCol w="1184855"/>
              </a:tblGrid>
              <a:tr h="324904">
                <a:tc gridSpan="8">
                  <a:txBody>
                    <a:bodyPr/>
                    <a:lstStyle/>
                    <a:p>
                      <a:pPr marL="0" algn="ctr" defTabSz="914400" rtl="0" eaLnBrk="1" latinLnBrk="0" hangingPunct="1">
                        <a:lnSpc>
                          <a:spcPct val="107000"/>
                        </a:lnSpc>
                        <a:spcAft>
                          <a:spcPts val="0"/>
                        </a:spcAft>
                      </a:pPr>
                      <a:r>
                        <a:rPr lang="en-GB" sz="1600" kern="1200" dirty="0">
                          <a:solidFill>
                            <a:srgbClr val="9933FF"/>
                          </a:solidFill>
                          <a:effectLst/>
                          <a:latin typeface="Segoe UI Semibold" panose="020B0702040204020203" pitchFamily="34" charset="0"/>
                          <a:ea typeface="Times New Roman" panose="02020603050405020304" pitchFamily="18" charset="0"/>
                          <a:cs typeface="Segoe UI Semibold" panose="020B0702040204020203" pitchFamily="34" charset="0"/>
                        </a:rPr>
                        <a:t>Optimal Solution</a:t>
                      </a:r>
                    </a:p>
                  </a:txBody>
                  <a:tcPr marL="31029" marR="310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5E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64678">
                <a:tc rowSpan="2">
                  <a:txBody>
                    <a:bodyPr/>
                    <a:lstStyle/>
                    <a:p>
                      <a:pPr algn="ctr">
                        <a:lnSpc>
                          <a:spcPct val="107000"/>
                        </a:lnSpc>
                        <a:spcAft>
                          <a:spcPts val="0"/>
                        </a:spcAft>
                      </a:pPr>
                      <a:r>
                        <a:rPr lang="en-GB" sz="1400" dirty="0" smtClean="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Path</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Initial Solution. Minimum diameter</a:t>
                      </a:r>
                    </a:p>
                  </a:txBody>
                  <a:tcPr marL="31029" marR="31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Energy height at the end not</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Pressure margin</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Optimal diameters</a:t>
                      </a: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solidFill>
                      <a:srgbClr val="EAE5EB"/>
                    </a:solidFill>
                  </a:tcPr>
                </a:tc>
                <a:tc hMerge="1">
                  <a:txBody>
                    <a:bodyPr/>
                    <a:lstStyle/>
                    <a:p>
                      <a:endParaRPr lang="en-GB"/>
                    </a:p>
                  </a:txBody>
                  <a:tcPr/>
                </a:tc>
                <a:tc>
                  <a:txBody>
                    <a:bodyPr/>
                    <a:lstStyle/>
                    <a:p>
                      <a:pPr algn="ctr">
                        <a:lnSpc>
                          <a:spcPct val="107000"/>
                        </a:lnSpc>
                        <a:spcAft>
                          <a:spcPts val="0"/>
                        </a:spcAft>
                      </a:pPr>
                      <a:r>
                        <a:rPr lang="en-GB" sz="1400"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Length of the full </a:t>
                      </a:r>
                      <a:r>
                        <a:rPr lang="en-GB" sz="1400" dirty="0" smtClean="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path</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Length of the bigger pipe</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r>
              <a:tr h="215253">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m</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m</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mm</a:t>
                      </a: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solidFill>
                      <a:srgbClr val="EAE5EB"/>
                    </a:solidFill>
                  </a:tcPr>
                </a:tc>
                <a:tc hMerge="1">
                  <a:txBody>
                    <a:bodyPr/>
                    <a:lstStyle/>
                    <a:p>
                      <a:endParaRPr lang="en-GB"/>
                    </a:p>
                  </a:txBody>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m</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m</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r>
              <a:tr h="290545">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600</a:t>
                      </a:r>
                    </a:p>
                  </a:txBody>
                  <a:tcPr marL="31029" marR="3102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671</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24.4</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07000"/>
                        </a:lnSpc>
                        <a:spcAft>
                          <a:spcPts val="0"/>
                        </a:spcAft>
                      </a:pPr>
                      <a:endPar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solidFill>
                      <a:srgbClr val="EAE5EB"/>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700</a:t>
                      </a: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solidFill>
                      <a:srgbClr val="EAE5EB"/>
                    </a:solid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1500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r>
              <a:tr h="290545">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600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676</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14.5</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endPar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700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2000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600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650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39.3</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endPar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700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500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350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670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10.6</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endPar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500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4500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5</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300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675</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0.0</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endPar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450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3000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200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655</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0.0</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300</a:t>
                      </a: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250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4500</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287.3</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7</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450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630</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47.5</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600</a:t>
                      </a: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500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3000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1706.8</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8</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400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622</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35.6</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450</a:t>
                      </a: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400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3000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2245.7</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9</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300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590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38.7</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endPar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350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3000</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300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595</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0.0</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endPar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350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3500</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11</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250</a:t>
                      </a:r>
                    </a:p>
                  </a:txBody>
                  <a:tcPr marL="31029" marR="31029"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640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4.8</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marL="0" algn="ctr" defTabSz="914400" rtl="0" eaLnBrk="1" latinLnBrk="0" hangingPunct="1">
                        <a:lnSpc>
                          <a:spcPct val="107000"/>
                        </a:lnSpc>
                        <a:spcAft>
                          <a:spcPts val="0"/>
                        </a:spcAft>
                      </a:pPr>
                      <a:endPar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a:noFill/>
                    </a:lnT>
                    <a:lnB>
                      <a:noFill/>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300</a:t>
                      </a:r>
                    </a:p>
                  </a:txBody>
                  <a:tcPr marL="31029" marR="31029" marT="0" marB="0" anchor="ctr">
                    <a:lnL>
                      <a:noFill/>
                    </a:lnL>
                    <a:lnR>
                      <a:noFill/>
                    </a:lnR>
                    <a:lnT>
                      <a:noFill/>
                    </a:lnT>
                    <a:lnB>
                      <a:noFill/>
                    </a:lnB>
                    <a:solidFill>
                      <a:schemeClr val="bg2"/>
                    </a:solid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4000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a:noFill/>
                    </a:lnB>
                  </a:tcPr>
                </a:tc>
              </a:tr>
              <a:tr h="290545">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12</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250</a:t>
                      </a:r>
                    </a:p>
                  </a:txBody>
                  <a:tcPr marL="31029" marR="3102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625</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0.0</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endParaRPr lang="en-GB" sz="1400" kern="120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marL="0" algn="ctr" defTabSz="914400" rtl="0" eaLnBrk="1" latinLnBrk="0" hangingPunct="1">
                        <a:lnSpc>
                          <a:spcPct val="107000"/>
                        </a:lnSpc>
                        <a:spcAft>
                          <a:spcPts val="0"/>
                        </a:spcAft>
                      </a:pPr>
                      <a:r>
                        <a:rPr lang="en-GB" sz="1400" kern="12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350</a:t>
                      </a: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n-GB" sz="14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5500</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r>
              <a:tr h="215253">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dirty="0" err="1">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Manometric</a:t>
                      </a:r>
                      <a:r>
                        <a:rPr lang="en-GB" sz="1400" dirty="0">
                          <a:solidFill>
                            <a:srgbClr val="000000"/>
                          </a:solidFill>
                          <a:effectLst/>
                          <a:latin typeface="Segoe UI Semibold" panose="020B0702040204020203" pitchFamily="34" charset="0"/>
                          <a:ea typeface="Times New Roman" panose="02020603050405020304" pitchFamily="18" charset="0"/>
                          <a:cs typeface="Times New Roman" panose="02020603050405020304" pitchFamily="18" charset="0"/>
                        </a:rPr>
                        <a:t> height</a:t>
                      </a:r>
                      <a:endParaRPr lang="en-GB" sz="1400" dirty="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696.6</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m</a:t>
                      </a:r>
                      <a:endParaRPr lang="en-GB" sz="1400">
                        <a:solidFill>
                          <a:srgbClr val="171717"/>
                        </a:solidFill>
                        <a:effectLst/>
                        <a:latin typeface="Segoe UI" panose="020B0502040204020203" pitchFamily="34" charset="0"/>
                        <a:ea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31029" marR="31029" marT="0" marB="0" anchor="ctr">
                    <a:lnL>
                      <a:noFill/>
                    </a:lnL>
                    <a:lnR>
                      <a:noFill/>
                    </a:lnR>
                    <a:lnT w="12700" cap="flat" cmpd="sng" algn="ctr">
                      <a:solidFill>
                        <a:srgbClr val="000000"/>
                      </a:solidFill>
                      <a:prstDash val="solid"/>
                      <a:round/>
                      <a:headEnd type="none" w="med" len="med"/>
                      <a:tailEnd type="none" w="med" len="med"/>
                    </a:lnT>
                    <a:lnB>
                      <a:noFill/>
                    </a:lnB>
                  </a:tcPr>
                </a:tc>
              </a:tr>
              <a:tr h="215253">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Pumping head</a:t>
                      </a:r>
                      <a:endParaRPr lang="en-GB" sz="1400" dirty="0">
                        <a:solidFill>
                          <a:schemeClr val="accent3">
                            <a:lumMod val="75000"/>
                          </a:schemeClr>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n-GB" sz="14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86.6</a:t>
                      </a:r>
                      <a:endParaRPr lang="en-GB" sz="1400" dirty="0">
                        <a:solidFill>
                          <a:schemeClr val="accent3">
                            <a:lumMod val="75000"/>
                          </a:schemeClr>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r>
                        <a:rPr lang="en-GB" sz="1400" dirty="0">
                          <a:solidFill>
                            <a:schemeClr val="accent3">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a:t>
                      </a:r>
                      <a:endParaRPr lang="en-GB" sz="1400" dirty="0">
                        <a:solidFill>
                          <a:schemeClr val="accent3">
                            <a:lumMod val="75000"/>
                          </a:schemeClr>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400" dirty="0">
                        <a:effectLst/>
                        <a:latin typeface="Calibri" panose="020F0502020204030204" pitchFamily="34" charset="0"/>
                        <a:cs typeface="Times New Roman" panose="02020603050405020304" pitchFamily="18" charset="0"/>
                      </a:endParaRPr>
                    </a:p>
                  </a:txBody>
                  <a:tcPr marL="31029" marR="31029"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Marcador de número de diapositiva 3"/>
          <p:cNvSpPr>
            <a:spLocks noGrp="1"/>
          </p:cNvSpPr>
          <p:nvPr>
            <p:ph type="sldNum" sz="quarter" idx="12"/>
          </p:nvPr>
        </p:nvSpPr>
        <p:spPr/>
        <p:txBody>
          <a:bodyPr/>
          <a:lstStyle/>
          <a:p>
            <a:fld id="{4947A44E-E405-4387-BB11-0B902EE3D3FB}" type="slidenum">
              <a:rPr lang="en-GB" smtClean="0"/>
              <a:t>71</a:t>
            </a:fld>
            <a:endParaRPr lang="en-GB" dirty="0"/>
          </a:p>
        </p:txBody>
      </p:sp>
    </p:spTree>
    <p:extLst>
      <p:ext uri="{BB962C8B-B14F-4D97-AF65-F5344CB8AC3E}">
        <p14:creationId xmlns:p14="http://schemas.microsoft.com/office/powerpoint/2010/main" val="92221323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sp>
        <p:nvSpPr>
          <p:cNvPr id="4" name="Rectángulo 3"/>
          <p:cNvSpPr/>
          <p:nvPr/>
        </p:nvSpPr>
        <p:spPr>
          <a:xfrm>
            <a:off x="0" y="1901371"/>
            <a:ext cx="12192000" cy="2219868"/>
          </a:xfrm>
          <a:prstGeom prst="rect">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p:cNvSpPr txBox="1"/>
          <p:nvPr/>
        </p:nvSpPr>
        <p:spPr>
          <a:xfrm>
            <a:off x="1451428" y="2457307"/>
            <a:ext cx="9289144" cy="1107996"/>
          </a:xfrm>
          <a:prstGeom prst="rect">
            <a:avLst/>
          </a:prstGeom>
          <a:noFill/>
        </p:spPr>
        <p:txBody>
          <a:bodyPr wrap="square" rtlCol="0">
            <a:spAutoFit/>
          </a:bodyPr>
          <a:lstStyle/>
          <a:p>
            <a:pPr algn="ctr"/>
            <a:r>
              <a:rPr lang="es-ES" sz="6600" dirty="0" smtClean="0">
                <a:solidFill>
                  <a:schemeClr val="bg1"/>
                </a:solidFill>
                <a:latin typeface="+mj-lt"/>
                <a:ea typeface="+mj-ea"/>
                <a:cs typeface="+mj-cs"/>
              </a:rPr>
              <a:t>6. Conclusiones</a:t>
            </a:r>
            <a:endParaRPr lang="en-GB" sz="6600" dirty="0">
              <a:solidFill>
                <a:schemeClr val="bg1"/>
              </a:solidFill>
              <a:latin typeface="+mj-lt"/>
              <a:ea typeface="+mj-ea"/>
              <a:cs typeface="+mj-cs"/>
            </a:endParaRPr>
          </a:p>
        </p:txBody>
      </p:sp>
      <p:sp>
        <p:nvSpPr>
          <p:cNvPr id="2" name="Marcador de número de diapositiva 1"/>
          <p:cNvSpPr>
            <a:spLocks noGrp="1"/>
          </p:cNvSpPr>
          <p:nvPr>
            <p:ph type="sldNum" sz="quarter" idx="12"/>
          </p:nvPr>
        </p:nvSpPr>
        <p:spPr/>
        <p:txBody>
          <a:bodyPr/>
          <a:lstStyle/>
          <a:p>
            <a:fld id="{4947A44E-E405-4387-BB11-0B902EE3D3FB}" type="slidenum">
              <a:rPr lang="en-GB" smtClean="0"/>
              <a:t>72</a:t>
            </a:fld>
            <a:endParaRPr lang="en-GB" dirty="0"/>
          </a:p>
        </p:txBody>
      </p:sp>
    </p:spTree>
    <p:extLst>
      <p:ext uri="{BB962C8B-B14F-4D97-AF65-F5344CB8AC3E}">
        <p14:creationId xmlns:p14="http://schemas.microsoft.com/office/powerpoint/2010/main" val="2344313708"/>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73</a:t>
            </a:fld>
            <a:endParaRPr lang="en-GB" dirty="0"/>
          </a:p>
        </p:txBody>
      </p:sp>
      <p:sp>
        <p:nvSpPr>
          <p:cNvPr id="3" name="Rectángulo 2"/>
          <p:cNvSpPr/>
          <p:nvPr/>
        </p:nvSpPr>
        <p:spPr>
          <a:xfrm>
            <a:off x="8183150" y="2519309"/>
            <a:ext cx="2780125"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 </a:t>
            </a:r>
            <a:r>
              <a:rPr lang="es-ES" sz="1400" dirty="0">
                <a:latin typeface="Segoe UI Light" panose="020B0502040204020203" pitchFamily="34" charset="0"/>
                <a:cs typeface="Segoe UI Light" panose="020B0502040204020203" pitchFamily="34" charset="0"/>
              </a:rPr>
              <a:t>los </a:t>
            </a:r>
            <a:r>
              <a:rPr lang="es-ES" sz="1400" dirty="0">
                <a:solidFill>
                  <a:srgbClr val="852383"/>
                </a:solidFill>
                <a:latin typeface="Segoe UI Semibold" panose="020B0702040204020203" pitchFamily="34" charset="0"/>
                <a:cs typeface="Segoe UI Semibold" panose="020B0702040204020203" pitchFamily="34" charset="0"/>
              </a:rPr>
              <a:t>costes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energéticos</a:t>
            </a:r>
            <a:r>
              <a:rPr lang="es-ES" sz="1400" dirty="0">
                <a:latin typeface="Segoe UI Light" panose="020B0502040204020203" pitchFamily="34" charset="0"/>
                <a:cs typeface="Segoe UI Light" panose="020B0502040204020203" pitchFamily="34" charset="0"/>
              </a:rPr>
              <a:t> en el diseño.</a:t>
            </a:r>
          </a:p>
        </p:txBody>
      </p:sp>
      <p:sp>
        <p:nvSpPr>
          <p:cNvPr id="4" name="Rectángulo 3"/>
          <p:cNvSpPr/>
          <p:nvPr/>
        </p:nvSpPr>
        <p:spPr>
          <a:xfrm>
            <a:off x="7100737" y="3925118"/>
            <a:ext cx="4253062" cy="1061829"/>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Establecer </a:t>
            </a:r>
            <a:r>
              <a:rPr lang="es-ES" sz="1400" dirty="0">
                <a:latin typeface="Segoe UI Light" panose="020B0502040204020203" pitchFamily="34" charset="0"/>
                <a:cs typeface="Segoe UI Light" panose="020B0502040204020203" pitchFamily="34" charset="0"/>
              </a:rPr>
              <a:t>una </a:t>
            </a:r>
            <a:r>
              <a:rPr lang="es-ES" sz="1400" dirty="0">
                <a:solidFill>
                  <a:srgbClr val="852383"/>
                </a:solidFill>
                <a:latin typeface="Segoe UI Semibold" panose="020B0702040204020203" pitchFamily="34" charset="0"/>
                <a:cs typeface="Segoe UI Semibold" panose="020B0702040204020203" pitchFamily="34" charset="0"/>
              </a:rPr>
              <a:t>metodología</a:t>
            </a:r>
            <a:r>
              <a:rPr lang="es-ES" sz="1400" dirty="0">
                <a:latin typeface="Segoe UI Light" panose="020B0502040204020203" pitchFamily="34" charset="0"/>
                <a:cs typeface="Segoe UI Light" panose="020B0502040204020203" pitchFamily="34" charset="0"/>
              </a:rPr>
              <a:t> de diseño que permita </a:t>
            </a:r>
            <a:r>
              <a:rPr lang="es-ES" sz="1400" dirty="0">
                <a:solidFill>
                  <a:srgbClr val="852383"/>
                </a:solidFill>
                <a:latin typeface="Segoe UI Semibold" panose="020B0702040204020203" pitchFamily="34" charset="0"/>
                <a:cs typeface="Segoe UI Semibold" panose="020B0702040204020203" pitchFamily="34" charset="0"/>
              </a:rPr>
              <a:t>obtener</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directamente</a:t>
            </a:r>
            <a:r>
              <a:rPr lang="es-ES" sz="1400" dirty="0">
                <a:latin typeface="Segoe UI Light" panose="020B0502040204020203" pitchFamily="34" charset="0"/>
                <a:cs typeface="Segoe UI Light" panose="020B0502040204020203" pitchFamily="34" charset="0"/>
              </a:rPr>
              <a:t> los </a:t>
            </a:r>
            <a:r>
              <a:rPr lang="es-ES" sz="1400" dirty="0">
                <a:solidFill>
                  <a:srgbClr val="852383"/>
                </a:solidFill>
                <a:latin typeface="Segoe UI Semibold" panose="020B0702040204020203" pitchFamily="34" charset="0"/>
                <a:cs typeface="Segoe UI Semibold" panose="020B0702040204020203" pitchFamily="34" charset="0"/>
              </a:rPr>
              <a:t>diámetros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óptimos</a:t>
            </a:r>
            <a:r>
              <a:rPr lang="es-ES" sz="1400" dirty="0">
                <a:latin typeface="Segoe UI Light" panose="020B0502040204020203" pitchFamily="34" charset="0"/>
                <a:cs typeface="Segoe UI Light" panose="020B0502040204020203" pitchFamily="34" charset="0"/>
              </a:rPr>
              <a:t> de las tuberías. La metodología debe ser </a:t>
            </a:r>
            <a:r>
              <a:rPr lang="es-ES" sz="1400" dirty="0">
                <a:solidFill>
                  <a:srgbClr val="852383"/>
                </a:solidFill>
                <a:latin typeface="Segoe UI Semibold" panose="020B0702040204020203" pitchFamily="34" charset="0"/>
                <a:cs typeface="Segoe UI Semibold" panose="020B0702040204020203" pitchFamily="34" charset="0"/>
              </a:rPr>
              <a:t>práctica.</a:t>
            </a:r>
          </a:p>
        </p:txBody>
      </p:sp>
      <p:sp>
        <p:nvSpPr>
          <p:cNvPr id="5" name="Rectángulo 4"/>
          <p:cNvSpPr/>
          <p:nvPr/>
        </p:nvSpPr>
        <p:spPr>
          <a:xfrm>
            <a:off x="3868046" y="5246370"/>
            <a:ext cx="1434113"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latin typeface="Segoe UI Light" panose="020B0502040204020203" pitchFamily="34" charset="0"/>
                <a:cs typeface="Segoe UI Light" panose="020B0502040204020203" pitchFamily="34" charset="0"/>
              </a:rPr>
              <a:t>Aplicar en </a:t>
            </a:r>
            <a:r>
              <a:rPr lang="es-ES" sz="1400" dirty="0">
                <a:solidFill>
                  <a:srgbClr val="852383"/>
                </a:solidFill>
                <a:latin typeface="Segoe UI Semibold" panose="020B0702040204020203" pitchFamily="34" charset="0"/>
                <a:cs typeface="Segoe UI Semibold" panose="020B0702040204020203" pitchFamily="34" charset="0"/>
              </a:rPr>
              <a:t>caso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estudio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a:t>
            </a:r>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
        <p:nvSpPr>
          <p:cNvPr id="39" name="Rectángulo 38"/>
          <p:cNvSpPr/>
          <p:nvPr/>
        </p:nvSpPr>
        <p:spPr>
          <a:xfrm>
            <a:off x="6725795" y="3960904"/>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3</a:t>
            </a:r>
            <a:endParaRPr lang="es-ES" sz="1600" b="1" baseline="-25000" dirty="0">
              <a:solidFill>
                <a:srgbClr val="6FB9F1"/>
              </a:solidFill>
              <a:latin typeface="+mj-lt"/>
              <a:cs typeface="Segoe UI Semibold" panose="020B0702040204020203" pitchFamily="34" charset="0"/>
            </a:endParaRPr>
          </a:p>
        </p:txBody>
      </p:sp>
      <p:sp>
        <p:nvSpPr>
          <p:cNvPr id="41" name="Rectángulo 40"/>
          <p:cNvSpPr/>
          <p:nvPr/>
        </p:nvSpPr>
        <p:spPr>
          <a:xfrm>
            <a:off x="3491011" y="5277148"/>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4</a:t>
            </a:r>
            <a:endParaRPr lang="es-ES" sz="1600" b="1" baseline="-25000" dirty="0">
              <a:solidFill>
                <a:srgbClr val="6FB9F1"/>
              </a:solidFill>
              <a:latin typeface="+mj-lt"/>
              <a:cs typeface="Segoe UI Semibold" panose="020B0702040204020203" pitchFamily="34" charset="0"/>
            </a:endParaRPr>
          </a:p>
        </p:txBody>
      </p:sp>
      <p:sp>
        <p:nvSpPr>
          <p:cNvPr id="45" name="Rectángulo 44"/>
          <p:cNvSpPr/>
          <p:nvPr/>
        </p:nvSpPr>
        <p:spPr>
          <a:xfrm>
            <a:off x="7858586" y="2559686"/>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2</a:t>
            </a:r>
            <a:endParaRPr lang="es-ES" sz="1600" b="1" baseline="-25000" dirty="0">
              <a:solidFill>
                <a:srgbClr val="6FB9F1"/>
              </a:solidFill>
              <a:latin typeface="+mj-lt"/>
              <a:cs typeface="Segoe UI Semibold" panose="020B0702040204020203" pitchFamily="34" charset="0"/>
            </a:endParaRPr>
          </a:p>
        </p:txBody>
      </p:sp>
      <p:sp>
        <p:nvSpPr>
          <p:cNvPr id="38" name="Título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smtClean="0">
                <a:solidFill>
                  <a:srgbClr val="AA70DA"/>
                </a:solidFill>
              </a:rPr>
              <a:t>6. Conclusiones</a:t>
            </a:r>
            <a:endParaRPr lang="en-GB" sz="2000" dirty="0">
              <a:solidFill>
                <a:srgbClr val="AA70DA"/>
              </a:solidFill>
            </a:endParaRPr>
          </a:p>
        </p:txBody>
      </p:sp>
      <p:cxnSp>
        <p:nvCxnSpPr>
          <p:cNvPr id="46" name="Conector recto 45"/>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38220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74</a:t>
            </a:fld>
            <a:endParaRPr lang="en-GB" dirty="0"/>
          </a:p>
        </p:txBody>
      </p:sp>
      <p:sp>
        <p:nvSpPr>
          <p:cNvPr id="3" name="Rectángulo 2"/>
          <p:cNvSpPr/>
          <p:nvPr/>
        </p:nvSpPr>
        <p:spPr>
          <a:xfrm>
            <a:off x="8183150" y="2519309"/>
            <a:ext cx="2780125"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 </a:t>
            </a:r>
            <a:r>
              <a:rPr lang="es-ES" sz="1400" dirty="0">
                <a:latin typeface="Segoe UI Light" panose="020B0502040204020203" pitchFamily="34" charset="0"/>
                <a:cs typeface="Segoe UI Light" panose="020B0502040204020203" pitchFamily="34" charset="0"/>
              </a:rPr>
              <a:t>los </a:t>
            </a:r>
            <a:r>
              <a:rPr lang="es-ES" sz="1400" dirty="0">
                <a:solidFill>
                  <a:srgbClr val="852383"/>
                </a:solidFill>
                <a:latin typeface="Segoe UI Semibold" panose="020B0702040204020203" pitchFamily="34" charset="0"/>
                <a:cs typeface="Segoe UI Semibold" panose="020B0702040204020203" pitchFamily="34" charset="0"/>
              </a:rPr>
              <a:t>costes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energéticos</a:t>
            </a:r>
            <a:r>
              <a:rPr lang="es-ES" sz="1400" dirty="0">
                <a:latin typeface="Segoe UI Light" panose="020B0502040204020203" pitchFamily="34" charset="0"/>
                <a:cs typeface="Segoe UI Light" panose="020B0502040204020203" pitchFamily="34" charset="0"/>
              </a:rPr>
              <a:t> en el diseño.</a:t>
            </a:r>
          </a:p>
        </p:txBody>
      </p:sp>
      <p:sp>
        <p:nvSpPr>
          <p:cNvPr id="4" name="Rectángulo 3"/>
          <p:cNvSpPr/>
          <p:nvPr/>
        </p:nvSpPr>
        <p:spPr>
          <a:xfrm>
            <a:off x="7100737" y="3925118"/>
            <a:ext cx="4253062" cy="1061829"/>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Establecer </a:t>
            </a:r>
            <a:r>
              <a:rPr lang="es-ES" sz="1400" dirty="0">
                <a:latin typeface="Segoe UI Light" panose="020B0502040204020203" pitchFamily="34" charset="0"/>
                <a:cs typeface="Segoe UI Light" panose="020B0502040204020203" pitchFamily="34" charset="0"/>
              </a:rPr>
              <a:t>una </a:t>
            </a:r>
            <a:r>
              <a:rPr lang="es-ES" sz="1400" dirty="0">
                <a:solidFill>
                  <a:srgbClr val="852383"/>
                </a:solidFill>
                <a:latin typeface="Segoe UI Semibold" panose="020B0702040204020203" pitchFamily="34" charset="0"/>
                <a:cs typeface="Segoe UI Semibold" panose="020B0702040204020203" pitchFamily="34" charset="0"/>
              </a:rPr>
              <a:t>metodología</a:t>
            </a:r>
            <a:r>
              <a:rPr lang="es-ES" sz="1400" dirty="0">
                <a:latin typeface="Segoe UI Light" panose="020B0502040204020203" pitchFamily="34" charset="0"/>
                <a:cs typeface="Segoe UI Light" panose="020B0502040204020203" pitchFamily="34" charset="0"/>
              </a:rPr>
              <a:t> de diseño que permita </a:t>
            </a:r>
            <a:r>
              <a:rPr lang="es-ES" sz="1400" dirty="0">
                <a:solidFill>
                  <a:srgbClr val="852383"/>
                </a:solidFill>
                <a:latin typeface="Segoe UI Semibold" panose="020B0702040204020203" pitchFamily="34" charset="0"/>
                <a:cs typeface="Segoe UI Semibold" panose="020B0702040204020203" pitchFamily="34" charset="0"/>
              </a:rPr>
              <a:t>obtener</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directamente</a:t>
            </a:r>
            <a:r>
              <a:rPr lang="es-ES" sz="1400" dirty="0">
                <a:latin typeface="Segoe UI Light" panose="020B0502040204020203" pitchFamily="34" charset="0"/>
                <a:cs typeface="Segoe UI Light" panose="020B0502040204020203" pitchFamily="34" charset="0"/>
              </a:rPr>
              <a:t> los </a:t>
            </a:r>
            <a:r>
              <a:rPr lang="es-ES" sz="1400" dirty="0">
                <a:solidFill>
                  <a:srgbClr val="852383"/>
                </a:solidFill>
                <a:latin typeface="Segoe UI Semibold" panose="020B0702040204020203" pitchFamily="34" charset="0"/>
                <a:cs typeface="Segoe UI Semibold" panose="020B0702040204020203" pitchFamily="34" charset="0"/>
              </a:rPr>
              <a:t>diámetros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óptimos</a:t>
            </a:r>
            <a:r>
              <a:rPr lang="es-ES" sz="1400" dirty="0">
                <a:latin typeface="Segoe UI Light" panose="020B0502040204020203" pitchFamily="34" charset="0"/>
                <a:cs typeface="Segoe UI Light" panose="020B0502040204020203" pitchFamily="34" charset="0"/>
              </a:rPr>
              <a:t> de las tuberías. La metodología debe ser </a:t>
            </a:r>
            <a:r>
              <a:rPr lang="es-ES" sz="1400" dirty="0">
                <a:solidFill>
                  <a:srgbClr val="852383"/>
                </a:solidFill>
                <a:latin typeface="Segoe UI Semibold" panose="020B0702040204020203" pitchFamily="34" charset="0"/>
                <a:cs typeface="Segoe UI Semibold" panose="020B0702040204020203" pitchFamily="34" charset="0"/>
              </a:rPr>
              <a:t>práctica.</a:t>
            </a:r>
          </a:p>
        </p:txBody>
      </p:sp>
      <p:sp>
        <p:nvSpPr>
          <p:cNvPr id="5" name="Rectángulo 4"/>
          <p:cNvSpPr/>
          <p:nvPr/>
        </p:nvSpPr>
        <p:spPr>
          <a:xfrm>
            <a:off x="3868046" y="5246370"/>
            <a:ext cx="1434113"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latin typeface="Segoe UI Light" panose="020B0502040204020203" pitchFamily="34" charset="0"/>
                <a:cs typeface="Segoe UI Light" panose="020B0502040204020203" pitchFamily="34" charset="0"/>
              </a:rPr>
              <a:t>Aplicar en </a:t>
            </a:r>
            <a:r>
              <a:rPr lang="es-ES" sz="1400" dirty="0">
                <a:solidFill>
                  <a:srgbClr val="852383"/>
                </a:solidFill>
                <a:latin typeface="Segoe UI Semibold" panose="020B0702040204020203" pitchFamily="34" charset="0"/>
                <a:cs typeface="Segoe UI Semibold" panose="020B0702040204020203" pitchFamily="34" charset="0"/>
              </a:rPr>
              <a:t>caso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estudio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a:t>
            </a:r>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
        <p:nvSpPr>
          <p:cNvPr id="39" name="Rectángulo 38"/>
          <p:cNvSpPr/>
          <p:nvPr/>
        </p:nvSpPr>
        <p:spPr>
          <a:xfrm>
            <a:off x="6725795" y="3960904"/>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3</a:t>
            </a:r>
            <a:endParaRPr lang="es-ES" sz="1600" b="1" baseline="-25000" dirty="0">
              <a:solidFill>
                <a:srgbClr val="6FB9F1"/>
              </a:solidFill>
              <a:latin typeface="+mj-lt"/>
              <a:cs typeface="Segoe UI Semibold" panose="020B0702040204020203" pitchFamily="34" charset="0"/>
            </a:endParaRPr>
          </a:p>
        </p:txBody>
      </p:sp>
      <p:sp>
        <p:nvSpPr>
          <p:cNvPr id="41" name="Rectángulo 40"/>
          <p:cNvSpPr/>
          <p:nvPr/>
        </p:nvSpPr>
        <p:spPr>
          <a:xfrm>
            <a:off x="3491011" y="5277148"/>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4</a:t>
            </a:r>
            <a:endParaRPr lang="es-ES" sz="1600" b="1" baseline="-25000" dirty="0">
              <a:solidFill>
                <a:srgbClr val="6FB9F1"/>
              </a:solidFill>
              <a:latin typeface="+mj-lt"/>
              <a:cs typeface="Segoe UI Semibold" panose="020B0702040204020203" pitchFamily="34" charset="0"/>
            </a:endParaRPr>
          </a:p>
        </p:txBody>
      </p:sp>
      <p:sp>
        <p:nvSpPr>
          <p:cNvPr id="45" name="Rectángulo 44"/>
          <p:cNvSpPr/>
          <p:nvPr/>
        </p:nvSpPr>
        <p:spPr>
          <a:xfrm>
            <a:off x="7858586" y="2559686"/>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2</a:t>
            </a:r>
            <a:endParaRPr lang="es-ES" sz="1600" b="1" baseline="-25000" dirty="0">
              <a:solidFill>
                <a:srgbClr val="6FB9F1"/>
              </a:solidFill>
              <a:latin typeface="+mj-lt"/>
              <a:cs typeface="Segoe UI Semibold" panose="020B0702040204020203" pitchFamily="34" charset="0"/>
            </a:endParaRPr>
          </a:p>
        </p:txBody>
      </p:sp>
      <p:sp>
        <p:nvSpPr>
          <p:cNvPr id="38" name="Título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smtClean="0">
                <a:solidFill>
                  <a:srgbClr val="AA70DA"/>
                </a:solidFill>
              </a:rPr>
              <a:t>6. Conclusiones</a:t>
            </a:r>
            <a:endParaRPr lang="en-GB" sz="2000" dirty="0">
              <a:solidFill>
                <a:srgbClr val="AA70DA"/>
              </a:solidFill>
            </a:endParaRPr>
          </a:p>
        </p:txBody>
      </p:sp>
      <p:cxnSp>
        <p:nvCxnSpPr>
          <p:cNvPr id="46" name="Conector recto 45"/>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8163" y="-19018"/>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lamada de flecha hacia arriba 5"/>
          <p:cNvSpPr/>
          <p:nvPr/>
        </p:nvSpPr>
        <p:spPr>
          <a:xfrm>
            <a:off x="556824" y="3176716"/>
            <a:ext cx="2777140" cy="3326323"/>
          </a:xfrm>
          <a:prstGeom prst="upArrowCallout">
            <a:avLst>
              <a:gd name="adj1" fmla="val 14233"/>
              <a:gd name="adj2" fmla="val 12765"/>
              <a:gd name="adj3" fmla="val 13743"/>
              <a:gd name="adj4" fmla="val 83763"/>
            </a:avLst>
          </a:prstGeom>
          <a:solidFill>
            <a:srgbClr val="F8FBFE"/>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sz="1600" dirty="0">
                <a:solidFill>
                  <a:schemeClr val="accent1">
                    <a:lumMod val="75000"/>
                  </a:schemeClr>
                </a:solidFill>
                <a:latin typeface="Segoe UI Semibold" panose="020B0702040204020203" pitchFamily="34" charset="0"/>
                <a:cs typeface="Segoe UI Semibold" panose="020B0702040204020203" pitchFamily="34" charset="0"/>
              </a:rPr>
              <a:t>Métodos</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que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integran</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demanda</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variable</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en el diseño:</a:t>
            </a:r>
          </a:p>
          <a:p>
            <a:pPr marL="285750" indent="-285750">
              <a:buFont typeface="Wingdings" panose="05000000000000000000" pitchFamily="2" charset="2"/>
              <a:buChar char="§"/>
            </a:pPr>
            <a:r>
              <a:rPr lang="es-ES" sz="1600" dirty="0" smtClean="0">
                <a:solidFill>
                  <a:schemeClr val="accent1">
                    <a:lumMod val="75000"/>
                  </a:schemeClr>
                </a:solidFill>
                <a:latin typeface="Segoe UI Light" panose="020B0502040204020203" pitchFamily="34" charset="0"/>
                <a:cs typeface="Segoe UI Light" panose="020B0502040204020203" pitchFamily="34" charset="0"/>
              </a:rPr>
              <a:t>Método del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Caudal</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a:t>
            </a:r>
            <a:r>
              <a:rPr lang="es-ES" sz="1600" dirty="0" smtClean="0">
                <a:solidFill>
                  <a:schemeClr val="accent1">
                    <a:lumMod val="75000"/>
                  </a:schemeClr>
                </a:solidFill>
                <a:latin typeface="Segoe UI Semibold" panose="020B0702040204020203" pitchFamily="34" charset="0"/>
                <a:cs typeface="Segoe UI Semibold" panose="020B0702040204020203" pitchFamily="34" charset="0"/>
              </a:rPr>
              <a:t>Equivalente: Directo computacionalmente.</a:t>
            </a:r>
            <a:endParaRPr lang="es-ES" sz="1600" dirty="0">
              <a:solidFill>
                <a:schemeClr val="accent1">
                  <a:lumMod val="75000"/>
                </a:schemeClr>
              </a:solidFill>
              <a:latin typeface="Segoe UI Semibold" panose="020B0702040204020203" pitchFamily="34" charset="0"/>
              <a:cs typeface="Segoe UI Semibold" panose="020B0702040204020203" pitchFamily="34" charset="0"/>
            </a:endParaRPr>
          </a:p>
          <a:p>
            <a:pPr marL="285750" indent="-285750">
              <a:buFont typeface="Wingdings" panose="05000000000000000000" pitchFamily="2" charset="2"/>
              <a:buChar char="§"/>
            </a:pPr>
            <a:r>
              <a:rPr lang="es-ES" sz="1600" dirty="0" smtClean="0">
                <a:solidFill>
                  <a:schemeClr val="accent1">
                    <a:lumMod val="75000"/>
                  </a:schemeClr>
                </a:solidFill>
                <a:latin typeface="Segoe UI Light" panose="020B0502040204020203" pitchFamily="34" charset="0"/>
                <a:cs typeface="Segoe UI Light" panose="020B0502040204020203" pitchFamily="34" charset="0"/>
              </a:rPr>
              <a:t>Procedimiento </a:t>
            </a:r>
            <a:r>
              <a:rPr lang="es-ES" sz="1600" dirty="0" smtClean="0">
                <a:solidFill>
                  <a:schemeClr val="accent1">
                    <a:lumMod val="75000"/>
                  </a:schemeClr>
                </a:solidFill>
                <a:latin typeface="Segoe UI Semibold" panose="020B0702040204020203" pitchFamily="34" charset="0"/>
                <a:cs typeface="Segoe UI Semibold" panose="020B0702040204020203" pitchFamily="34" charset="0"/>
              </a:rPr>
              <a:t>intuitivo</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y </a:t>
            </a:r>
            <a:r>
              <a:rPr lang="es-ES" sz="1600" dirty="0" smtClean="0">
                <a:solidFill>
                  <a:schemeClr val="accent1">
                    <a:lumMod val="75000"/>
                  </a:schemeClr>
                </a:solidFill>
                <a:latin typeface="Segoe UI Semibold" panose="020B0702040204020203" pitchFamily="34" charset="0"/>
                <a:cs typeface="Segoe UI Semibold" panose="020B0702040204020203" pitchFamily="34" charset="0"/>
              </a:rPr>
              <a:t>práctico.</a:t>
            </a:r>
            <a:endParaRPr lang="en-GB" sz="1600" dirty="0">
              <a:solidFill>
                <a:schemeClr val="accent1">
                  <a:lumMod val="75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281852782"/>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75</a:t>
            </a:fld>
            <a:endParaRPr lang="en-GB" dirty="0"/>
          </a:p>
        </p:txBody>
      </p:sp>
      <p:sp>
        <p:nvSpPr>
          <p:cNvPr id="3" name="Rectángulo 2"/>
          <p:cNvSpPr/>
          <p:nvPr/>
        </p:nvSpPr>
        <p:spPr>
          <a:xfrm>
            <a:off x="8183150" y="2519309"/>
            <a:ext cx="2780125"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 </a:t>
            </a:r>
            <a:r>
              <a:rPr lang="es-ES" sz="1400" dirty="0">
                <a:latin typeface="Segoe UI Light" panose="020B0502040204020203" pitchFamily="34" charset="0"/>
                <a:cs typeface="Segoe UI Light" panose="020B0502040204020203" pitchFamily="34" charset="0"/>
              </a:rPr>
              <a:t>los </a:t>
            </a:r>
            <a:r>
              <a:rPr lang="es-ES" sz="1400" dirty="0">
                <a:solidFill>
                  <a:srgbClr val="852383"/>
                </a:solidFill>
                <a:latin typeface="Segoe UI Semibold" panose="020B0702040204020203" pitchFamily="34" charset="0"/>
                <a:cs typeface="Segoe UI Semibold" panose="020B0702040204020203" pitchFamily="34" charset="0"/>
              </a:rPr>
              <a:t>costes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energéticos</a:t>
            </a:r>
            <a:r>
              <a:rPr lang="es-ES" sz="1400" dirty="0">
                <a:latin typeface="Segoe UI Light" panose="020B0502040204020203" pitchFamily="34" charset="0"/>
                <a:cs typeface="Segoe UI Light" panose="020B0502040204020203" pitchFamily="34" charset="0"/>
              </a:rPr>
              <a:t> en el diseño.</a:t>
            </a:r>
          </a:p>
        </p:txBody>
      </p:sp>
      <p:sp>
        <p:nvSpPr>
          <p:cNvPr id="4" name="Rectángulo 3"/>
          <p:cNvSpPr/>
          <p:nvPr/>
        </p:nvSpPr>
        <p:spPr>
          <a:xfrm>
            <a:off x="7100737" y="3925118"/>
            <a:ext cx="4253062" cy="1061829"/>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Establecer </a:t>
            </a:r>
            <a:r>
              <a:rPr lang="es-ES" sz="1400" dirty="0">
                <a:latin typeface="Segoe UI Light" panose="020B0502040204020203" pitchFamily="34" charset="0"/>
                <a:cs typeface="Segoe UI Light" panose="020B0502040204020203" pitchFamily="34" charset="0"/>
              </a:rPr>
              <a:t>una </a:t>
            </a:r>
            <a:r>
              <a:rPr lang="es-ES" sz="1400" dirty="0">
                <a:solidFill>
                  <a:srgbClr val="852383"/>
                </a:solidFill>
                <a:latin typeface="Segoe UI Semibold" panose="020B0702040204020203" pitchFamily="34" charset="0"/>
                <a:cs typeface="Segoe UI Semibold" panose="020B0702040204020203" pitchFamily="34" charset="0"/>
              </a:rPr>
              <a:t>metodología</a:t>
            </a:r>
            <a:r>
              <a:rPr lang="es-ES" sz="1400" dirty="0">
                <a:latin typeface="Segoe UI Light" panose="020B0502040204020203" pitchFamily="34" charset="0"/>
                <a:cs typeface="Segoe UI Light" panose="020B0502040204020203" pitchFamily="34" charset="0"/>
              </a:rPr>
              <a:t> de diseño que permita </a:t>
            </a:r>
            <a:r>
              <a:rPr lang="es-ES" sz="1400" dirty="0">
                <a:solidFill>
                  <a:srgbClr val="852383"/>
                </a:solidFill>
                <a:latin typeface="Segoe UI Semibold" panose="020B0702040204020203" pitchFamily="34" charset="0"/>
                <a:cs typeface="Segoe UI Semibold" panose="020B0702040204020203" pitchFamily="34" charset="0"/>
              </a:rPr>
              <a:t>obtener</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directamente</a:t>
            </a:r>
            <a:r>
              <a:rPr lang="es-ES" sz="1400" dirty="0">
                <a:latin typeface="Segoe UI Light" panose="020B0502040204020203" pitchFamily="34" charset="0"/>
                <a:cs typeface="Segoe UI Light" panose="020B0502040204020203" pitchFamily="34" charset="0"/>
              </a:rPr>
              <a:t> los </a:t>
            </a:r>
            <a:r>
              <a:rPr lang="es-ES" sz="1400" dirty="0">
                <a:solidFill>
                  <a:srgbClr val="852383"/>
                </a:solidFill>
                <a:latin typeface="Segoe UI Semibold" panose="020B0702040204020203" pitchFamily="34" charset="0"/>
                <a:cs typeface="Segoe UI Semibold" panose="020B0702040204020203" pitchFamily="34" charset="0"/>
              </a:rPr>
              <a:t>diámetros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óptimos</a:t>
            </a:r>
            <a:r>
              <a:rPr lang="es-ES" sz="1400" dirty="0">
                <a:latin typeface="Segoe UI Light" panose="020B0502040204020203" pitchFamily="34" charset="0"/>
                <a:cs typeface="Segoe UI Light" panose="020B0502040204020203" pitchFamily="34" charset="0"/>
              </a:rPr>
              <a:t> de las tuberías. La metodología debe ser </a:t>
            </a:r>
            <a:r>
              <a:rPr lang="es-ES" sz="1400" dirty="0">
                <a:solidFill>
                  <a:srgbClr val="852383"/>
                </a:solidFill>
                <a:latin typeface="Segoe UI Semibold" panose="020B0702040204020203" pitchFamily="34" charset="0"/>
                <a:cs typeface="Segoe UI Semibold" panose="020B0702040204020203" pitchFamily="34" charset="0"/>
              </a:rPr>
              <a:t>práctica.</a:t>
            </a:r>
          </a:p>
        </p:txBody>
      </p:sp>
      <p:sp>
        <p:nvSpPr>
          <p:cNvPr id="5" name="Rectángulo 4"/>
          <p:cNvSpPr/>
          <p:nvPr/>
        </p:nvSpPr>
        <p:spPr>
          <a:xfrm>
            <a:off x="3868046" y="5246370"/>
            <a:ext cx="1434113"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latin typeface="Segoe UI Light" panose="020B0502040204020203" pitchFamily="34" charset="0"/>
                <a:cs typeface="Segoe UI Light" panose="020B0502040204020203" pitchFamily="34" charset="0"/>
              </a:rPr>
              <a:t>Aplicar en </a:t>
            </a:r>
            <a:r>
              <a:rPr lang="es-ES" sz="1400" dirty="0">
                <a:solidFill>
                  <a:srgbClr val="852383"/>
                </a:solidFill>
                <a:latin typeface="Segoe UI Semibold" panose="020B0702040204020203" pitchFamily="34" charset="0"/>
                <a:cs typeface="Segoe UI Semibold" panose="020B0702040204020203" pitchFamily="34" charset="0"/>
              </a:rPr>
              <a:t>caso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estudio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a:t>
            </a:r>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
        <p:nvSpPr>
          <p:cNvPr id="39" name="Rectángulo 38"/>
          <p:cNvSpPr/>
          <p:nvPr/>
        </p:nvSpPr>
        <p:spPr>
          <a:xfrm>
            <a:off x="6725795" y="3960904"/>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3</a:t>
            </a:r>
            <a:endParaRPr lang="es-ES" sz="1600" b="1" baseline="-25000" dirty="0">
              <a:solidFill>
                <a:srgbClr val="6FB9F1"/>
              </a:solidFill>
              <a:latin typeface="+mj-lt"/>
              <a:cs typeface="Segoe UI Semibold" panose="020B0702040204020203" pitchFamily="34" charset="0"/>
            </a:endParaRPr>
          </a:p>
        </p:txBody>
      </p:sp>
      <p:sp>
        <p:nvSpPr>
          <p:cNvPr id="41" name="Rectángulo 40"/>
          <p:cNvSpPr/>
          <p:nvPr/>
        </p:nvSpPr>
        <p:spPr>
          <a:xfrm>
            <a:off x="3491011" y="5277148"/>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4</a:t>
            </a:r>
            <a:endParaRPr lang="es-ES" sz="1600" b="1" baseline="-25000" dirty="0">
              <a:solidFill>
                <a:srgbClr val="6FB9F1"/>
              </a:solidFill>
              <a:latin typeface="+mj-lt"/>
              <a:cs typeface="Segoe UI Semibold" panose="020B0702040204020203" pitchFamily="34" charset="0"/>
            </a:endParaRPr>
          </a:p>
        </p:txBody>
      </p:sp>
      <p:sp>
        <p:nvSpPr>
          <p:cNvPr id="45" name="Rectángulo 44"/>
          <p:cNvSpPr/>
          <p:nvPr/>
        </p:nvSpPr>
        <p:spPr>
          <a:xfrm>
            <a:off x="7858586" y="2559686"/>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2</a:t>
            </a:r>
            <a:endParaRPr lang="es-ES" sz="1600" b="1" baseline="-25000" dirty="0">
              <a:solidFill>
                <a:srgbClr val="6FB9F1"/>
              </a:solidFill>
              <a:latin typeface="+mj-lt"/>
              <a:cs typeface="Segoe UI Semibold" panose="020B0702040204020203" pitchFamily="34" charset="0"/>
            </a:endParaRPr>
          </a:p>
        </p:txBody>
      </p:sp>
      <p:sp>
        <p:nvSpPr>
          <p:cNvPr id="38" name="Título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smtClean="0">
                <a:solidFill>
                  <a:srgbClr val="AA70DA"/>
                </a:solidFill>
              </a:rPr>
              <a:t>6. Conclusiones</a:t>
            </a:r>
            <a:endParaRPr lang="en-GB" sz="2000" dirty="0">
              <a:solidFill>
                <a:srgbClr val="AA70DA"/>
              </a:solidFill>
            </a:endParaRPr>
          </a:p>
        </p:txBody>
      </p:sp>
      <p:cxnSp>
        <p:nvCxnSpPr>
          <p:cNvPr id="46" name="Conector recto 45"/>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0" y="-10260"/>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lamada de flecha hacia abajo 6"/>
          <p:cNvSpPr/>
          <p:nvPr/>
        </p:nvSpPr>
        <p:spPr>
          <a:xfrm>
            <a:off x="8205514" y="1163416"/>
            <a:ext cx="2130612" cy="1466150"/>
          </a:xfrm>
          <a:prstGeom prst="downArrowCallout">
            <a:avLst>
              <a:gd name="adj1" fmla="val 15100"/>
              <a:gd name="adj2" fmla="val 20050"/>
              <a:gd name="adj3" fmla="val 15100"/>
              <a:gd name="adj4" fmla="val 76856"/>
            </a:avLst>
          </a:prstGeom>
          <a:solidFill>
            <a:srgbClr val="F8FBFE"/>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accent1">
                    <a:lumMod val="75000"/>
                  </a:schemeClr>
                </a:solidFill>
                <a:latin typeface="Segoe UI Semibold" panose="020B0702040204020203" pitchFamily="34" charset="0"/>
                <a:cs typeface="Segoe UI Semibold" panose="020B0702040204020203" pitchFamily="34" charset="0"/>
              </a:rPr>
              <a:t>Relación</a:t>
            </a:r>
            <a:r>
              <a:rPr lang="es-ES" sz="1600" dirty="0">
                <a:solidFill>
                  <a:schemeClr val="accent1">
                    <a:lumMod val="75000"/>
                  </a:schemeClr>
                </a:solidFill>
                <a:latin typeface="Segoe UI Light" panose="020B0502040204020203" pitchFamily="34" charset="0"/>
                <a:cs typeface="Segoe UI Light" panose="020B0502040204020203" pitchFamily="34" charset="0"/>
              </a:rPr>
              <a:t> entre el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rendimiento</a:t>
            </a:r>
            <a:r>
              <a:rPr lang="es-ES" sz="1600" dirty="0">
                <a:solidFill>
                  <a:schemeClr val="accent1">
                    <a:lumMod val="75000"/>
                  </a:schemeClr>
                </a:solidFill>
                <a:latin typeface="Segoe UI Light" panose="020B0502040204020203" pitchFamily="34" charset="0"/>
                <a:cs typeface="Segoe UI Light" panose="020B0502040204020203" pitchFamily="34" charset="0"/>
              </a:rPr>
              <a:t> de la bomba y el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caudal</a:t>
            </a:r>
            <a:endParaRPr lang="en-GB" sz="1600" dirty="0">
              <a:solidFill>
                <a:schemeClr val="accent1">
                  <a:lumMod val="75000"/>
                </a:schemeClr>
              </a:solidFill>
              <a:latin typeface="Segoe UI Semibold" panose="020B0702040204020203" pitchFamily="34" charset="0"/>
              <a:cs typeface="Segoe UI Semibold" panose="020B0702040204020203" pitchFamily="34" charset="0"/>
            </a:endParaRPr>
          </a:p>
        </p:txBody>
      </p:sp>
      <p:grpSp>
        <p:nvGrpSpPr>
          <p:cNvPr id="12" name="Grupo 11"/>
          <p:cNvGrpSpPr/>
          <p:nvPr/>
        </p:nvGrpSpPr>
        <p:grpSpPr>
          <a:xfrm>
            <a:off x="10389129" y="1125090"/>
            <a:ext cx="1259603" cy="1309461"/>
            <a:chOff x="10470432" y="1021275"/>
            <a:chExt cx="1259603" cy="1309461"/>
          </a:xfrm>
        </p:grpSpPr>
        <p:cxnSp>
          <p:nvCxnSpPr>
            <p:cNvPr id="9" name="Conector recto 8"/>
            <p:cNvCxnSpPr/>
            <p:nvPr/>
          </p:nvCxnSpPr>
          <p:spPr>
            <a:xfrm>
              <a:off x="10638971" y="1353797"/>
              <a:ext cx="0" cy="823912"/>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rot="5400000">
              <a:off x="11050927" y="1765753"/>
              <a:ext cx="0" cy="823912"/>
            </a:xfrm>
            <a:prstGeom prst="line">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a libre 9"/>
            <p:cNvSpPr/>
            <p:nvPr/>
          </p:nvSpPr>
          <p:spPr>
            <a:xfrm>
              <a:off x="10744199" y="1607894"/>
              <a:ext cx="609600" cy="439728"/>
            </a:xfrm>
            <a:custGeom>
              <a:avLst/>
              <a:gdLst>
                <a:gd name="connsiteX0" fmla="*/ 0 w 609600"/>
                <a:gd name="connsiteY0" fmla="*/ 439728 h 439728"/>
                <a:gd name="connsiteX1" fmla="*/ 116114 w 609600"/>
                <a:gd name="connsiteY1" fmla="*/ 62357 h 439728"/>
                <a:gd name="connsiteX2" fmla="*/ 406400 w 609600"/>
                <a:gd name="connsiteY2" fmla="*/ 4300 h 439728"/>
                <a:gd name="connsiteX3" fmla="*/ 609600 w 609600"/>
                <a:gd name="connsiteY3" fmla="*/ 4300 h 439728"/>
              </a:gdLst>
              <a:ahLst/>
              <a:cxnLst>
                <a:cxn ang="0">
                  <a:pos x="connsiteX0" y="connsiteY0"/>
                </a:cxn>
                <a:cxn ang="0">
                  <a:pos x="connsiteX1" y="connsiteY1"/>
                </a:cxn>
                <a:cxn ang="0">
                  <a:pos x="connsiteX2" y="connsiteY2"/>
                </a:cxn>
                <a:cxn ang="0">
                  <a:pos x="connsiteX3" y="connsiteY3"/>
                </a:cxn>
              </a:cxnLst>
              <a:rect l="l" t="t" r="r" b="b"/>
              <a:pathLst>
                <a:path w="609600" h="439728">
                  <a:moveTo>
                    <a:pt x="0" y="439728"/>
                  </a:moveTo>
                  <a:cubicBezTo>
                    <a:pt x="24190" y="287328"/>
                    <a:pt x="48381" y="134928"/>
                    <a:pt x="116114" y="62357"/>
                  </a:cubicBezTo>
                  <a:cubicBezTo>
                    <a:pt x="183847" y="-10214"/>
                    <a:pt x="324152" y="13976"/>
                    <a:pt x="406400" y="4300"/>
                  </a:cubicBezTo>
                  <a:cubicBezTo>
                    <a:pt x="488648" y="-5376"/>
                    <a:pt x="609600" y="4300"/>
                    <a:pt x="609600" y="4300"/>
                  </a:cubicBezTo>
                </a:path>
              </a:pathLst>
            </a:custGeom>
            <a:noFill/>
            <a:ln w="19050">
              <a:solidFill>
                <a:srgbClr val="A0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p:cNvSpPr txBox="1"/>
            <p:nvPr/>
          </p:nvSpPr>
          <p:spPr>
            <a:xfrm>
              <a:off x="10470432" y="1021275"/>
              <a:ext cx="323850" cy="369332"/>
            </a:xfrm>
            <a:prstGeom prst="rect">
              <a:avLst/>
            </a:prstGeom>
            <a:noFill/>
          </p:spPr>
          <p:txBody>
            <a:bodyPr wrap="square" rtlCol="0">
              <a:spAutoFit/>
            </a:bodyPr>
            <a:lstStyle/>
            <a:p>
              <a:r>
                <a:rPr lang="el-GR" dirty="0" smtClean="0">
                  <a:solidFill>
                    <a:srgbClr val="A061AC"/>
                  </a:solidFill>
                  <a:latin typeface="Segoe UI Semibold" panose="020B0702040204020203" pitchFamily="34" charset="0"/>
                  <a:cs typeface="Segoe UI Semibold" panose="020B0702040204020203" pitchFamily="34" charset="0"/>
                </a:rPr>
                <a:t>μ</a:t>
              </a:r>
              <a:endParaRPr lang="en-GB" dirty="0">
                <a:solidFill>
                  <a:srgbClr val="A061AC"/>
                </a:solidFill>
                <a:latin typeface="Segoe UI Semibold" panose="020B0702040204020203" pitchFamily="34" charset="0"/>
                <a:cs typeface="Segoe UI Semibold" panose="020B0702040204020203" pitchFamily="34" charset="0"/>
              </a:endParaRPr>
            </a:p>
          </p:txBody>
        </p:sp>
        <p:sp>
          <p:nvSpPr>
            <p:cNvPr id="51" name="CuadroTexto 50"/>
            <p:cNvSpPr txBox="1"/>
            <p:nvPr/>
          </p:nvSpPr>
          <p:spPr>
            <a:xfrm>
              <a:off x="11406185" y="1961404"/>
              <a:ext cx="323850" cy="369332"/>
            </a:xfrm>
            <a:prstGeom prst="rect">
              <a:avLst/>
            </a:prstGeom>
            <a:noFill/>
          </p:spPr>
          <p:txBody>
            <a:bodyPr wrap="square" rtlCol="0">
              <a:spAutoFit/>
            </a:bodyPr>
            <a:lstStyle/>
            <a:p>
              <a:r>
                <a:rPr lang="es-ES" dirty="0" smtClean="0">
                  <a:solidFill>
                    <a:srgbClr val="A061AC"/>
                  </a:solidFill>
                  <a:latin typeface="Segoe UI Semibold" panose="020B0702040204020203" pitchFamily="34" charset="0"/>
                  <a:cs typeface="Segoe UI Semibold" panose="020B0702040204020203" pitchFamily="34" charset="0"/>
                </a:rPr>
                <a:t>q</a:t>
              </a:r>
              <a:endParaRPr lang="en-GB" dirty="0">
                <a:solidFill>
                  <a:srgbClr val="A061AC"/>
                </a:solidFill>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2342913496"/>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76</a:t>
            </a:fld>
            <a:endParaRPr lang="en-GB" dirty="0"/>
          </a:p>
        </p:txBody>
      </p:sp>
      <p:sp>
        <p:nvSpPr>
          <p:cNvPr id="3" name="Rectángulo 2"/>
          <p:cNvSpPr/>
          <p:nvPr/>
        </p:nvSpPr>
        <p:spPr>
          <a:xfrm>
            <a:off x="8183150" y="2519309"/>
            <a:ext cx="2780125"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 </a:t>
            </a:r>
            <a:r>
              <a:rPr lang="es-ES" sz="1400" dirty="0">
                <a:latin typeface="Segoe UI Light" panose="020B0502040204020203" pitchFamily="34" charset="0"/>
                <a:cs typeface="Segoe UI Light" panose="020B0502040204020203" pitchFamily="34" charset="0"/>
              </a:rPr>
              <a:t>los </a:t>
            </a:r>
            <a:r>
              <a:rPr lang="es-ES" sz="1400" dirty="0">
                <a:solidFill>
                  <a:srgbClr val="852383"/>
                </a:solidFill>
                <a:latin typeface="Segoe UI Semibold" panose="020B0702040204020203" pitchFamily="34" charset="0"/>
                <a:cs typeface="Segoe UI Semibold" panose="020B0702040204020203" pitchFamily="34" charset="0"/>
              </a:rPr>
              <a:t>costes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energéticos</a:t>
            </a:r>
            <a:r>
              <a:rPr lang="es-ES" sz="1400" dirty="0">
                <a:latin typeface="Segoe UI Light" panose="020B0502040204020203" pitchFamily="34" charset="0"/>
                <a:cs typeface="Segoe UI Light" panose="020B0502040204020203" pitchFamily="34" charset="0"/>
              </a:rPr>
              <a:t> en el diseño.</a:t>
            </a:r>
          </a:p>
        </p:txBody>
      </p:sp>
      <p:sp>
        <p:nvSpPr>
          <p:cNvPr id="4" name="Rectángulo 3"/>
          <p:cNvSpPr/>
          <p:nvPr/>
        </p:nvSpPr>
        <p:spPr>
          <a:xfrm>
            <a:off x="7100737" y="3925118"/>
            <a:ext cx="4253062" cy="1061829"/>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Establecer </a:t>
            </a:r>
            <a:r>
              <a:rPr lang="es-ES" sz="1400" dirty="0">
                <a:latin typeface="Segoe UI Light" panose="020B0502040204020203" pitchFamily="34" charset="0"/>
                <a:cs typeface="Segoe UI Light" panose="020B0502040204020203" pitchFamily="34" charset="0"/>
              </a:rPr>
              <a:t>una </a:t>
            </a:r>
            <a:r>
              <a:rPr lang="es-ES" sz="1400" dirty="0">
                <a:solidFill>
                  <a:srgbClr val="852383"/>
                </a:solidFill>
                <a:latin typeface="Segoe UI Semibold" panose="020B0702040204020203" pitchFamily="34" charset="0"/>
                <a:cs typeface="Segoe UI Semibold" panose="020B0702040204020203" pitchFamily="34" charset="0"/>
              </a:rPr>
              <a:t>metodología</a:t>
            </a:r>
            <a:r>
              <a:rPr lang="es-ES" sz="1400" dirty="0">
                <a:latin typeface="Segoe UI Light" panose="020B0502040204020203" pitchFamily="34" charset="0"/>
                <a:cs typeface="Segoe UI Light" panose="020B0502040204020203" pitchFamily="34" charset="0"/>
              </a:rPr>
              <a:t> de diseño que permita </a:t>
            </a:r>
            <a:r>
              <a:rPr lang="es-ES" sz="1400" dirty="0">
                <a:solidFill>
                  <a:srgbClr val="852383"/>
                </a:solidFill>
                <a:latin typeface="Segoe UI Semibold" panose="020B0702040204020203" pitchFamily="34" charset="0"/>
                <a:cs typeface="Segoe UI Semibold" panose="020B0702040204020203" pitchFamily="34" charset="0"/>
              </a:rPr>
              <a:t>obtener</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directamente</a:t>
            </a:r>
            <a:r>
              <a:rPr lang="es-ES" sz="1400" dirty="0">
                <a:latin typeface="Segoe UI Light" panose="020B0502040204020203" pitchFamily="34" charset="0"/>
                <a:cs typeface="Segoe UI Light" panose="020B0502040204020203" pitchFamily="34" charset="0"/>
              </a:rPr>
              <a:t> los </a:t>
            </a:r>
            <a:r>
              <a:rPr lang="es-ES" sz="1400" dirty="0">
                <a:solidFill>
                  <a:srgbClr val="852383"/>
                </a:solidFill>
                <a:latin typeface="Segoe UI Semibold" panose="020B0702040204020203" pitchFamily="34" charset="0"/>
                <a:cs typeface="Segoe UI Semibold" panose="020B0702040204020203" pitchFamily="34" charset="0"/>
              </a:rPr>
              <a:t>diámetros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óptimos</a:t>
            </a:r>
            <a:r>
              <a:rPr lang="es-ES" sz="1400" dirty="0">
                <a:latin typeface="Segoe UI Light" panose="020B0502040204020203" pitchFamily="34" charset="0"/>
                <a:cs typeface="Segoe UI Light" panose="020B0502040204020203" pitchFamily="34" charset="0"/>
              </a:rPr>
              <a:t> de las tuberías. La metodología debe ser </a:t>
            </a:r>
            <a:r>
              <a:rPr lang="es-ES" sz="1400" dirty="0">
                <a:solidFill>
                  <a:srgbClr val="852383"/>
                </a:solidFill>
                <a:latin typeface="Segoe UI Semibold" panose="020B0702040204020203" pitchFamily="34" charset="0"/>
                <a:cs typeface="Segoe UI Semibold" panose="020B0702040204020203" pitchFamily="34" charset="0"/>
              </a:rPr>
              <a:t>práctica.</a:t>
            </a:r>
          </a:p>
        </p:txBody>
      </p:sp>
      <p:sp>
        <p:nvSpPr>
          <p:cNvPr id="5" name="Rectángulo 4"/>
          <p:cNvSpPr/>
          <p:nvPr/>
        </p:nvSpPr>
        <p:spPr>
          <a:xfrm>
            <a:off x="3868046" y="5246370"/>
            <a:ext cx="1434113"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latin typeface="Segoe UI Light" panose="020B0502040204020203" pitchFamily="34" charset="0"/>
                <a:cs typeface="Segoe UI Light" panose="020B0502040204020203" pitchFamily="34" charset="0"/>
              </a:rPr>
              <a:t>Aplicar en </a:t>
            </a:r>
            <a:r>
              <a:rPr lang="es-ES" sz="1400" dirty="0">
                <a:solidFill>
                  <a:srgbClr val="852383"/>
                </a:solidFill>
                <a:latin typeface="Segoe UI Semibold" panose="020B0702040204020203" pitchFamily="34" charset="0"/>
                <a:cs typeface="Segoe UI Semibold" panose="020B0702040204020203" pitchFamily="34" charset="0"/>
              </a:rPr>
              <a:t>caso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estudio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a:t>
            </a:r>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
        <p:nvSpPr>
          <p:cNvPr id="39" name="Rectángulo 38"/>
          <p:cNvSpPr/>
          <p:nvPr/>
        </p:nvSpPr>
        <p:spPr>
          <a:xfrm>
            <a:off x="6725795" y="3960904"/>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3</a:t>
            </a:r>
            <a:endParaRPr lang="es-ES" sz="1600" b="1" baseline="-25000" dirty="0">
              <a:solidFill>
                <a:srgbClr val="6FB9F1"/>
              </a:solidFill>
              <a:latin typeface="+mj-lt"/>
              <a:cs typeface="Segoe UI Semibold" panose="020B0702040204020203" pitchFamily="34" charset="0"/>
            </a:endParaRPr>
          </a:p>
        </p:txBody>
      </p:sp>
      <p:sp>
        <p:nvSpPr>
          <p:cNvPr id="41" name="Rectángulo 40"/>
          <p:cNvSpPr/>
          <p:nvPr/>
        </p:nvSpPr>
        <p:spPr>
          <a:xfrm>
            <a:off x="3491011" y="5277148"/>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4</a:t>
            </a:r>
            <a:endParaRPr lang="es-ES" sz="1600" b="1" baseline="-25000" dirty="0">
              <a:solidFill>
                <a:srgbClr val="6FB9F1"/>
              </a:solidFill>
              <a:latin typeface="+mj-lt"/>
              <a:cs typeface="Segoe UI Semibold" panose="020B0702040204020203" pitchFamily="34" charset="0"/>
            </a:endParaRPr>
          </a:p>
        </p:txBody>
      </p:sp>
      <p:sp>
        <p:nvSpPr>
          <p:cNvPr id="45" name="Rectángulo 44"/>
          <p:cNvSpPr/>
          <p:nvPr/>
        </p:nvSpPr>
        <p:spPr>
          <a:xfrm>
            <a:off x="7858586" y="2559686"/>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2</a:t>
            </a:r>
            <a:endParaRPr lang="es-ES" sz="1600" b="1" baseline="-25000" dirty="0">
              <a:solidFill>
                <a:srgbClr val="6FB9F1"/>
              </a:solidFill>
              <a:latin typeface="+mj-lt"/>
              <a:cs typeface="Segoe UI Semibold" panose="020B0702040204020203" pitchFamily="34" charset="0"/>
            </a:endParaRPr>
          </a:p>
        </p:txBody>
      </p:sp>
      <p:sp>
        <p:nvSpPr>
          <p:cNvPr id="38" name="Título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smtClean="0">
                <a:solidFill>
                  <a:srgbClr val="AA70DA"/>
                </a:solidFill>
              </a:rPr>
              <a:t>6. Conclusiones</a:t>
            </a:r>
            <a:endParaRPr lang="en-GB" sz="2000" dirty="0">
              <a:solidFill>
                <a:srgbClr val="AA70DA"/>
              </a:solidFill>
            </a:endParaRPr>
          </a:p>
        </p:txBody>
      </p:sp>
      <p:cxnSp>
        <p:nvCxnSpPr>
          <p:cNvPr id="46" name="Conector recto 45"/>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23004" y="0"/>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lamada de flecha hacia arriba 52"/>
          <p:cNvSpPr/>
          <p:nvPr/>
        </p:nvSpPr>
        <p:spPr>
          <a:xfrm>
            <a:off x="7811774" y="4912421"/>
            <a:ext cx="2618208" cy="1701972"/>
          </a:xfrm>
          <a:prstGeom prst="upArrowCallout">
            <a:avLst>
              <a:gd name="adj1" fmla="val 20554"/>
              <a:gd name="adj2" fmla="val 15925"/>
              <a:gd name="adj3" fmla="val 13743"/>
              <a:gd name="adj4" fmla="val 83763"/>
            </a:avLst>
          </a:prstGeom>
          <a:solidFill>
            <a:srgbClr val="F8FBFE"/>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accent1">
                    <a:lumMod val="75000"/>
                  </a:schemeClr>
                </a:solidFill>
                <a:latin typeface="Segoe UI Semibold" panose="020B0702040204020203" pitchFamily="34" charset="0"/>
                <a:cs typeface="Segoe UI Semibold" panose="020B0702040204020203" pitchFamily="34" charset="0"/>
              </a:rPr>
              <a:t>Aplicable</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a cualquier procedimiento de diseño que necesite de </a:t>
            </a:r>
            <a:r>
              <a:rPr lang="es-ES" sz="1600" dirty="0" err="1" smtClean="0">
                <a:solidFill>
                  <a:schemeClr val="accent1">
                    <a:lumMod val="75000"/>
                  </a:schemeClr>
                </a:solidFill>
                <a:latin typeface="Segoe UI Semibold" panose="020B0702040204020203" pitchFamily="34" charset="0"/>
                <a:cs typeface="Segoe UI Semibold" panose="020B0702040204020203" pitchFamily="34" charset="0"/>
              </a:rPr>
              <a:t>imput</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caudal</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constante</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y </a:t>
            </a:r>
            <a:r>
              <a:rPr lang="es-ES" sz="1600" dirty="0">
                <a:solidFill>
                  <a:schemeClr val="accent1">
                    <a:lumMod val="75000"/>
                  </a:schemeClr>
                </a:solidFill>
                <a:latin typeface="Segoe UI Semibold" panose="020B0702040204020203" pitchFamily="34" charset="0"/>
                <a:cs typeface="Segoe UI Semibold" panose="020B0702040204020203" pitchFamily="34" charset="0"/>
              </a:rPr>
              <a:t>rendimiento</a:t>
            </a:r>
            <a:r>
              <a:rPr lang="es-ES" sz="1600" dirty="0" smtClean="0">
                <a:solidFill>
                  <a:schemeClr val="accent1">
                    <a:lumMod val="75000"/>
                  </a:schemeClr>
                </a:solidFill>
                <a:latin typeface="Segoe UI Light" panose="020B0502040204020203" pitchFamily="34" charset="0"/>
                <a:cs typeface="Segoe UI Light" panose="020B0502040204020203" pitchFamily="34" charset="0"/>
              </a:rPr>
              <a:t> de la bomba.</a:t>
            </a:r>
            <a:endParaRPr lang="en-GB" sz="1600" dirty="0">
              <a:solidFill>
                <a:schemeClr val="accent1">
                  <a:lumMod val="7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7331565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25" name="Marcador de contenido 6"/>
          <p:cNvSpPr txBox="1">
            <a:spLocks/>
          </p:cNvSpPr>
          <p:nvPr/>
        </p:nvSpPr>
        <p:spPr>
          <a:xfrm>
            <a:off x="1582103" y="2357263"/>
            <a:ext cx="2578677" cy="75632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demanda</a:t>
            </a:r>
            <a:r>
              <a:rPr lang="es-ES" sz="1400" dirty="0" smtClean="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variable</a:t>
            </a:r>
            <a:r>
              <a:rPr lang="es-ES" sz="1400" dirty="0" smtClean="0">
                <a:latin typeface="Segoe UI Light" panose="020B0502040204020203" pitchFamily="34" charset="0"/>
                <a:cs typeface="Segoe UI Light" panose="020B0502040204020203" pitchFamily="34" charset="0"/>
              </a:rPr>
              <a:t> en el diseño.</a:t>
            </a: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77</a:t>
            </a:fld>
            <a:endParaRPr lang="en-GB" dirty="0"/>
          </a:p>
        </p:txBody>
      </p:sp>
      <p:sp>
        <p:nvSpPr>
          <p:cNvPr id="3" name="Rectángulo 2"/>
          <p:cNvSpPr/>
          <p:nvPr/>
        </p:nvSpPr>
        <p:spPr>
          <a:xfrm>
            <a:off x="8183150" y="2519309"/>
            <a:ext cx="2780125"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Integrar </a:t>
            </a:r>
            <a:r>
              <a:rPr lang="es-ES" sz="1400" dirty="0">
                <a:latin typeface="Segoe UI Light" panose="020B0502040204020203" pitchFamily="34" charset="0"/>
                <a:cs typeface="Segoe UI Light" panose="020B0502040204020203" pitchFamily="34" charset="0"/>
              </a:rPr>
              <a:t>los </a:t>
            </a:r>
            <a:r>
              <a:rPr lang="es-ES" sz="1400" dirty="0">
                <a:solidFill>
                  <a:srgbClr val="852383"/>
                </a:solidFill>
                <a:latin typeface="Segoe UI Semibold" panose="020B0702040204020203" pitchFamily="34" charset="0"/>
                <a:cs typeface="Segoe UI Semibold" panose="020B0702040204020203" pitchFamily="34" charset="0"/>
              </a:rPr>
              <a:t>costes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energéticos</a:t>
            </a:r>
            <a:r>
              <a:rPr lang="es-ES" sz="1400" dirty="0">
                <a:latin typeface="Segoe UI Light" panose="020B0502040204020203" pitchFamily="34" charset="0"/>
                <a:cs typeface="Segoe UI Light" panose="020B0502040204020203" pitchFamily="34" charset="0"/>
              </a:rPr>
              <a:t> en el diseño.</a:t>
            </a:r>
          </a:p>
        </p:txBody>
      </p:sp>
      <p:sp>
        <p:nvSpPr>
          <p:cNvPr id="4" name="Rectángulo 3"/>
          <p:cNvSpPr/>
          <p:nvPr/>
        </p:nvSpPr>
        <p:spPr>
          <a:xfrm>
            <a:off x="7100737" y="3925118"/>
            <a:ext cx="4253062" cy="1061829"/>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solidFill>
                  <a:srgbClr val="852383"/>
                </a:solidFill>
                <a:latin typeface="Segoe UI Semibold" panose="020B0702040204020203" pitchFamily="34" charset="0"/>
                <a:cs typeface="Segoe UI Semibold" panose="020B0702040204020203" pitchFamily="34" charset="0"/>
              </a:rPr>
              <a:t>Establecer </a:t>
            </a:r>
            <a:r>
              <a:rPr lang="es-ES" sz="1400" dirty="0">
                <a:latin typeface="Segoe UI Light" panose="020B0502040204020203" pitchFamily="34" charset="0"/>
                <a:cs typeface="Segoe UI Light" panose="020B0502040204020203" pitchFamily="34" charset="0"/>
              </a:rPr>
              <a:t>una </a:t>
            </a:r>
            <a:r>
              <a:rPr lang="es-ES" sz="1400" dirty="0">
                <a:solidFill>
                  <a:srgbClr val="852383"/>
                </a:solidFill>
                <a:latin typeface="Segoe UI Semibold" panose="020B0702040204020203" pitchFamily="34" charset="0"/>
                <a:cs typeface="Segoe UI Semibold" panose="020B0702040204020203" pitchFamily="34" charset="0"/>
              </a:rPr>
              <a:t>metodología</a:t>
            </a:r>
            <a:r>
              <a:rPr lang="es-ES" sz="1400" dirty="0">
                <a:latin typeface="Segoe UI Light" panose="020B0502040204020203" pitchFamily="34" charset="0"/>
                <a:cs typeface="Segoe UI Light" panose="020B0502040204020203" pitchFamily="34" charset="0"/>
              </a:rPr>
              <a:t> de diseño que permita </a:t>
            </a:r>
            <a:r>
              <a:rPr lang="es-ES" sz="1400" dirty="0">
                <a:solidFill>
                  <a:srgbClr val="852383"/>
                </a:solidFill>
                <a:latin typeface="Segoe UI Semibold" panose="020B0702040204020203" pitchFamily="34" charset="0"/>
                <a:cs typeface="Segoe UI Semibold" panose="020B0702040204020203" pitchFamily="34" charset="0"/>
              </a:rPr>
              <a:t>obtener</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directamente</a:t>
            </a:r>
            <a:r>
              <a:rPr lang="es-ES" sz="1400" dirty="0">
                <a:latin typeface="Segoe UI Light" panose="020B0502040204020203" pitchFamily="34" charset="0"/>
                <a:cs typeface="Segoe UI Light" panose="020B0502040204020203" pitchFamily="34" charset="0"/>
              </a:rPr>
              <a:t> los </a:t>
            </a:r>
            <a:r>
              <a:rPr lang="es-ES" sz="1400" dirty="0">
                <a:solidFill>
                  <a:srgbClr val="852383"/>
                </a:solidFill>
                <a:latin typeface="Segoe UI Semibold" panose="020B0702040204020203" pitchFamily="34" charset="0"/>
                <a:cs typeface="Segoe UI Semibold" panose="020B0702040204020203" pitchFamily="34" charset="0"/>
              </a:rPr>
              <a:t>diámetros</a:t>
            </a:r>
            <a:r>
              <a:rPr lang="es-ES" sz="1400" dirty="0">
                <a:latin typeface="Segoe UI Light" panose="020B0502040204020203" pitchFamily="34" charset="0"/>
                <a:cs typeface="Segoe UI Light" panose="020B05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óptimos</a:t>
            </a:r>
            <a:r>
              <a:rPr lang="es-ES" sz="1400" dirty="0">
                <a:latin typeface="Segoe UI Light" panose="020B0502040204020203" pitchFamily="34" charset="0"/>
                <a:cs typeface="Segoe UI Light" panose="020B0502040204020203" pitchFamily="34" charset="0"/>
              </a:rPr>
              <a:t> de las tuberías. La metodología debe ser </a:t>
            </a:r>
            <a:r>
              <a:rPr lang="es-ES" sz="1400" dirty="0">
                <a:solidFill>
                  <a:srgbClr val="852383"/>
                </a:solidFill>
                <a:latin typeface="Segoe UI Semibold" panose="020B0702040204020203" pitchFamily="34" charset="0"/>
                <a:cs typeface="Segoe UI Semibold" panose="020B0702040204020203" pitchFamily="34" charset="0"/>
              </a:rPr>
              <a:t>práctica.</a:t>
            </a:r>
          </a:p>
        </p:txBody>
      </p:sp>
      <p:sp>
        <p:nvSpPr>
          <p:cNvPr id="5" name="Rectángulo 4"/>
          <p:cNvSpPr/>
          <p:nvPr/>
        </p:nvSpPr>
        <p:spPr>
          <a:xfrm>
            <a:off x="3868046" y="5246370"/>
            <a:ext cx="1434113" cy="738664"/>
          </a:xfrm>
          <a:prstGeom prst="rect">
            <a:avLst/>
          </a:prstGeom>
        </p:spPr>
        <p:txBody>
          <a:bodyPr wrap="square">
            <a:spAutoFit/>
          </a:bodyPr>
          <a:lstStyle/>
          <a:p>
            <a:pPr>
              <a:lnSpc>
                <a:spcPct val="150000"/>
              </a:lnSpc>
              <a:buClr>
                <a:srgbClr val="AA70DA"/>
              </a:buClr>
              <a:buFont typeface="Wingdings" panose="05000000000000000000" pitchFamily="2" charset="2"/>
              <a:buChar char="§"/>
            </a:pPr>
            <a:r>
              <a:rPr lang="es-ES" sz="1400" dirty="0">
                <a:latin typeface="Segoe UI Light" panose="020B0502040204020203" pitchFamily="34" charset="0"/>
                <a:cs typeface="Segoe UI Light" panose="020B0502040204020203" pitchFamily="34" charset="0"/>
              </a:rPr>
              <a:t>Aplicar en </a:t>
            </a:r>
            <a:r>
              <a:rPr lang="es-ES" sz="1400" dirty="0">
                <a:solidFill>
                  <a:srgbClr val="852383"/>
                </a:solidFill>
                <a:latin typeface="Segoe UI Semibold" panose="020B0702040204020203" pitchFamily="34" charset="0"/>
                <a:cs typeface="Segoe UI Semibold" panose="020B0702040204020203" pitchFamily="34" charset="0"/>
              </a:rPr>
              <a:t>caso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de</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 </a:t>
            </a:r>
            <a:r>
              <a:rPr lang="es-ES" sz="1400" dirty="0">
                <a:solidFill>
                  <a:srgbClr val="852383"/>
                </a:solidFill>
                <a:latin typeface="Segoe UI Semibold" panose="020B0702040204020203" pitchFamily="34" charset="0"/>
                <a:cs typeface="Segoe UI Semibold" panose="020B0702040204020203" pitchFamily="34" charset="0"/>
              </a:rPr>
              <a:t>estudio</a:t>
            </a:r>
            <a:r>
              <a:rPr lang="es-ES" sz="1400" dirty="0">
                <a:solidFill>
                  <a:schemeClr val="tx1">
                    <a:lumMod val="65000"/>
                    <a:lumOff val="35000"/>
                  </a:schemeClr>
                </a:solidFill>
                <a:latin typeface="Segoe UI Semibold" panose="020B0702040204020203" pitchFamily="34" charset="0"/>
                <a:cs typeface="Segoe UI Semibold" panose="020B0702040204020203" pitchFamily="34" charset="0"/>
              </a:rPr>
              <a:t>.</a:t>
            </a:r>
          </a:p>
        </p:txBody>
      </p:sp>
      <p:sp>
        <p:nvSpPr>
          <p:cNvPr id="33" name="Rectángulo 32"/>
          <p:cNvSpPr/>
          <p:nvPr/>
        </p:nvSpPr>
        <p:spPr>
          <a:xfrm>
            <a:off x="1268745" y="2420387"/>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1</a:t>
            </a:r>
            <a:endParaRPr lang="es-ES" sz="1600" b="1" baseline="-25000" dirty="0">
              <a:solidFill>
                <a:srgbClr val="6FB9F1"/>
              </a:solidFill>
              <a:latin typeface="+mj-lt"/>
              <a:cs typeface="Segoe UI Semibold" panose="020B0702040204020203" pitchFamily="34" charset="0"/>
            </a:endParaRPr>
          </a:p>
        </p:txBody>
      </p:sp>
      <p:sp>
        <p:nvSpPr>
          <p:cNvPr id="39" name="Rectángulo 38"/>
          <p:cNvSpPr/>
          <p:nvPr/>
        </p:nvSpPr>
        <p:spPr>
          <a:xfrm>
            <a:off x="6725795" y="3960904"/>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3</a:t>
            </a:r>
            <a:endParaRPr lang="es-ES" sz="1600" b="1" baseline="-25000" dirty="0">
              <a:solidFill>
                <a:srgbClr val="6FB9F1"/>
              </a:solidFill>
              <a:latin typeface="+mj-lt"/>
              <a:cs typeface="Segoe UI Semibold" panose="020B0702040204020203" pitchFamily="34" charset="0"/>
            </a:endParaRPr>
          </a:p>
        </p:txBody>
      </p:sp>
      <p:sp>
        <p:nvSpPr>
          <p:cNvPr id="41" name="Rectángulo 40"/>
          <p:cNvSpPr/>
          <p:nvPr/>
        </p:nvSpPr>
        <p:spPr>
          <a:xfrm>
            <a:off x="3491011" y="5277148"/>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4</a:t>
            </a:r>
            <a:endParaRPr lang="es-ES" sz="1600" b="1" baseline="-25000" dirty="0">
              <a:solidFill>
                <a:srgbClr val="6FB9F1"/>
              </a:solidFill>
              <a:latin typeface="+mj-lt"/>
              <a:cs typeface="Segoe UI Semibold" panose="020B0702040204020203" pitchFamily="34" charset="0"/>
            </a:endParaRPr>
          </a:p>
        </p:txBody>
      </p:sp>
      <p:sp>
        <p:nvSpPr>
          <p:cNvPr id="45" name="Rectángulo 44"/>
          <p:cNvSpPr/>
          <p:nvPr/>
        </p:nvSpPr>
        <p:spPr>
          <a:xfrm>
            <a:off x="7858586" y="2559686"/>
            <a:ext cx="522147" cy="338554"/>
          </a:xfrm>
          <a:prstGeom prst="rect">
            <a:avLst/>
          </a:prstGeom>
        </p:spPr>
        <p:txBody>
          <a:bodyPr wrap="square">
            <a:spAutoFit/>
          </a:bodyPr>
          <a:lstStyle/>
          <a:p>
            <a:pPr algn="ctr"/>
            <a:r>
              <a:rPr lang="es-ES" sz="1600" b="1" dirty="0" smtClean="0">
                <a:solidFill>
                  <a:srgbClr val="6FB9F1"/>
                </a:solidFill>
                <a:latin typeface="+mj-lt"/>
                <a:cs typeface="Segoe UI Semibold" panose="020B0702040204020203" pitchFamily="34" charset="0"/>
              </a:rPr>
              <a:t>2</a:t>
            </a:r>
            <a:endParaRPr lang="es-ES" sz="1600" b="1" baseline="-25000" dirty="0">
              <a:solidFill>
                <a:srgbClr val="6FB9F1"/>
              </a:solidFill>
              <a:latin typeface="+mj-lt"/>
              <a:cs typeface="Segoe UI Semibold" panose="020B0702040204020203" pitchFamily="34" charset="0"/>
            </a:endParaRPr>
          </a:p>
        </p:txBody>
      </p:sp>
      <p:sp>
        <p:nvSpPr>
          <p:cNvPr id="38" name="Título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smtClean="0">
                <a:solidFill>
                  <a:srgbClr val="AA70DA"/>
                </a:solidFill>
              </a:rPr>
              <a:t>6. Conclusiones</a:t>
            </a:r>
            <a:endParaRPr lang="en-GB" sz="2000" dirty="0">
              <a:solidFill>
                <a:srgbClr val="AA70DA"/>
              </a:solidFill>
            </a:endParaRPr>
          </a:p>
        </p:txBody>
      </p:sp>
      <p:cxnSp>
        <p:nvCxnSpPr>
          <p:cNvPr id="46" name="Conector recto 45"/>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8163" y="-10260"/>
            <a:ext cx="12192000" cy="68580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lamada de flecha a la derecha 5"/>
          <p:cNvSpPr/>
          <p:nvPr/>
        </p:nvSpPr>
        <p:spPr>
          <a:xfrm>
            <a:off x="1395023" y="5080564"/>
            <a:ext cx="2141341" cy="1126866"/>
          </a:xfrm>
          <a:prstGeom prst="rightArrowCallout">
            <a:avLst>
              <a:gd name="adj1" fmla="val 29225"/>
              <a:gd name="adj2" fmla="val 22887"/>
              <a:gd name="adj3" fmla="val 15494"/>
              <a:gd name="adj4" fmla="val 88717"/>
            </a:avLst>
          </a:prstGeom>
          <a:solidFill>
            <a:srgbClr val="F8FBFE"/>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accent1">
                    <a:lumMod val="75000"/>
                  </a:schemeClr>
                </a:solidFill>
                <a:latin typeface="Segoe UI Semibold" panose="020B0702040204020203" pitchFamily="34" charset="0"/>
                <a:cs typeface="Segoe UI Semibold" panose="020B0702040204020203" pitchFamily="34" charset="0"/>
              </a:rPr>
              <a:t>Viabilidad demostrada </a:t>
            </a:r>
            <a:r>
              <a:rPr lang="es-ES" sz="1600" dirty="0">
                <a:solidFill>
                  <a:schemeClr val="accent1">
                    <a:lumMod val="75000"/>
                  </a:schemeClr>
                </a:solidFill>
                <a:latin typeface="Segoe UI Light" panose="020B0502040204020203" pitchFamily="34" charset="0"/>
                <a:cs typeface="Segoe UI Light" panose="020B0502040204020203" pitchFamily="34" charset="0"/>
              </a:rPr>
              <a:t>en un </a:t>
            </a:r>
            <a:r>
              <a:rPr lang="es-ES" sz="1600" dirty="0" smtClean="0">
                <a:solidFill>
                  <a:schemeClr val="accent1">
                    <a:lumMod val="75000"/>
                  </a:schemeClr>
                </a:solidFill>
                <a:latin typeface="Segoe UI Semibold" panose="020B0702040204020203" pitchFamily="34" charset="0"/>
                <a:cs typeface="Segoe UI Semibold" panose="020B0702040204020203" pitchFamily="34" charset="0"/>
              </a:rPr>
              <a:t>caso </a:t>
            </a:r>
            <a:r>
              <a:rPr lang="es-ES" sz="1600" dirty="0">
                <a:solidFill>
                  <a:schemeClr val="accent1">
                    <a:lumMod val="75000"/>
                  </a:schemeClr>
                </a:solidFill>
                <a:latin typeface="Segoe UI Light" panose="020B0502040204020203" pitchFamily="34" charset="0"/>
                <a:cs typeface="Segoe UI Light" panose="020B0502040204020203" pitchFamily="34" charset="0"/>
              </a:rPr>
              <a:t>de</a:t>
            </a:r>
            <a:r>
              <a:rPr lang="es-ES" sz="1600" dirty="0" smtClean="0">
                <a:solidFill>
                  <a:schemeClr val="accent1">
                    <a:lumMod val="75000"/>
                  </a:schemeClr>
                </a:solidFill>
                <a:latin typeface="Segoe UI Semibold" panose="020B0702040204020203" pitchFamily="34" charset="0"/>
                <a:cs typeface="Segoe UI Semibold" panose="020B0702040204020203" pitchFamily="34" charset="0"/>
              </a:rPr>
              <a:t> estudio.</a:t>
            </a:r>
            <a:endParaRPr lang="en-GB" sz="1600" dirty="0">
              <a:solidFill>
                <a:schemeClr val="accent1">
                  <a:lumMod val="75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51115215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vert="horz" lIns="91440" tIns="45720" rIns="91440" bIns="45720" rtlCol="0" anchor="ctr">
            <a:normAutofit/>
          </a:bodyPr>
          <a:lstStyle/>
          <a:p>
            <a:r>
              <a:rPr lang="es-ES" sz="3600" dirty="0" smtClean="0">
                <a:solidFill>
                  <a:srgbClr val="AA70DA"/>
                </a:solidFill>
              </a:rPr>
              <a:t>6. Conclusiones</a:t>
            </a:r>
            <a:endParaRPr lang="en-GB" sz="2000" dirty="0">
              <a:solidFill>
                <a:srgbClr val="AA70DA"/>
              </a:solidFill>
            </a:endParaRPr>
          </a:p>
        </p:txBody>
      </p:sp>
      <p:cxnSp>
        <p:nvCxnSpPr>
          <p:cNvPr id="3" name="Conector recto 2"/>
          <p:cNvCxnSpPr/>
          <p:nvPr/>
        </p:nvCxnSpPr>
        <p:spPr>
          <a:xfrm>
            <a:off x="653143" y="1070460"/>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1506904" y="1203815"/>
            <a:ext cx="5285781" cy="498598"/>
          </a:xfrm>
          <a:prstGeom prst="rect">
            <a:avLst/>
          </a:prstGeom>
        </p:spPr>
        <p:txBody>
          <a:bodyPr wrap="square">
            <a:spAutoFit/>
          </a:bodyPr>
          <a:lstStyle/>
          <a:p>
            <a:pPr algn="ctr">
              <a:lnSpc>
                <a:spcPct val="110000"/>
              </a:lnSpc>
              <a:buClr>
                <a:srgbClr val="AE76DC"/>
              </a:buClr>
            </a:pPr>
            <a:r>
              <a:rPr lang="es-ES_tradnl" sz="2000" dirty="0">
                <a:solidFill>
                  <a:srgbClr val="852383"/>
                </a:solidFill>
                <a:latin typeface="Segoe UI Semibold" panose="020B0702040204020203" pitchFamily="34" charset="0"/>
                <a:cs typeface="Segoe UI Semibold" panose="020B0702040204020203" pitchFamily="34" charset="0"/>
              </a:rPr>
              <a:t>Aportaciones</a:t>
            </a:r>
            <a:r>
              <a:rPr lang="es-ES_tradnl" sz="2400" dirty="0" smtClean="0">
                <a:latin typeface="Segoe UI Light" panose="020B0502040204020203" pitchFamily="34" charset="0"/>
                <a:cs typeface="Segoe UI Light" panose="020B0502040204020203" pitchFamily="34" charset="0"/>
              </a:rPr>
              <a:t> </a:t>
            </a:r>
            <a:r>
              <a:rPr lang="es-ES_tradnl" sz="2000" dirty="0">
                <a:solidFill>
                  <a:srgbClr val="852383"/>
                </a:solidFill>
                <a:latin typeface="Segoe UI Semibold" panose="020B0702040204020203" pitchFamily="34" charset="0"/>
                <a:cs typeface="Segoe UI Semibold" panose="020B0702040204020203" pitchFamily="34" charset="0"/>
              </a:rPr>
              <a:t>originales</a:t>
            </a:r>
          </a:p>
        </p:txBody>
      </p:sp>
      <p:sp>
        <p:nvSpPr>
          <p:cNvPr id="6" name="Rectángulo 5"/>
          <p:cNvSpPr/>
          <p:nvPr/>
        </p:nvSpPr>
        <p:spPr>
          <a:xfrm>
            <a:off x="357030" y="1761246"/>
            <a:ext cx="6856570" cy="4662815"/>
          </a:xfrm>
          <a:prstGeom prst="rect">
            <a:avLst/>
          </a:prstGeom>
        </p:spPr>
        <p:txBody>
          <a:bodyPr wrap="square">
            <a:spAutoFit/>
          </a:bodyPr>
          <a:lstStyle/>
          <a:p>
            <a:pPr marL="285750" indent="-285750">
              <a:lnSpc>
                <a:spcPct val="110000"/>
              </a:lnSpc>
              <a:buClr>
                <a:srgbClr val="AE76DC"/>
              </a:buClr>
              <a:buFont typeface="Wingdings" panose="05000000000000000000" pitchFamily="2" charset="2"/>
              <a:buChar char="§"/>
            </a:pPr>
            <a:r>
              <a:rPr lang="es-ES" dirty="0" smtClean="0">
                <a:solidFill>
                  <a:schemeClr val="accent2">
                    <a:lumMod val="75000"/>
                  </a:schemeClr>
                </a:solidFill>
                <a:latin typeface="Segoe UI Semibold" panose="020B0702040204020203" pitchFamily="34" charset="0"/>
                <a:cs typeface="Segoe UI Semibold" panose="020B0702040204020203" pitchFamily="34" charset="0"/>
              </a:rPr>
              <a:t>Conceptualización</a:t>
            </a:r>
            <a:r>
              <a:rPr lang="es-ES" dirty="0" smtClean="0">
                <a:latin typeface="Segoe UI Light" panose="020B0502040204020203" pitchFamily="34" charset="0"/>
                <a:cs typeface="Segoe UI Light" panose="020B0502040204020203" pitchFamily="34" charset="0"/>
              </a:rPr>
              <a:t> y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deducción</a:t>
            </a:r>
            <a:r>
              <a:rPr lang="es-ES" dirty="0" smtClean="0">
                <a:latin typeface="Segoe UI Light" panose="020B0502040204020203" pitchFamily="34" charset="0"/>
                <a:cs typeface="Segoe UI Light" panose="020B0502040204020203" pitchFamily="34" charset="0"/>
              </a:rPr>
              <a:t> matemática del método del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Caudal Equivalente </a:t>
            </a:r>
          </a:p>
          <a:p>
            <a:pPr marL="285750" indent="-285750">
              <a:lnSpc>
                <a:spcPct val="110000"/>
              </a:lnSpc>
              <a:buClr>
                <a:srgbClr val="AE76DC"/>
              </a:buClr>
              <a:buFont typeface="Wingdings" panose="05000000000000000000" pitchFamily="2" charset="2"/>
              <a:buChar char="§"/>
            </a:pPr>
            <a:r>
              <a:rPr lang="es-ES" dirty="0" smtClean="0">
                <a:solidFill>
                  <a:schemeClr val="accent2">
                    <a:lumMod val="75000"/>
                  </a:schemeClr>
                </a:solidFill>
                <a:latin typeface="Segoe UI Semibold" panose="020B0702040204020203" pitchFamily="34" charset="0"/>
                <a:cs typeface="Segoe UI Semibold" panose="020B0702040204020203" pitchFamily="34" charset="0"/>
              </a:rPr>
              <a:t>Adaptación</a:t>
            </a:r>
            <a:r>
              <a:rPr lang="es-ES" dirty="0" smtClean="0">
                <a:latin typeface="Segoe UI Light" panose="020B0502040204020203" pitchFamily="34" charset="0"/>
                <a:cs typeface="Segoe UI Light" panose="020B0502040204020203" pitchFamily="34" charset="0"/>
              </a:rPr>
              <a:t> de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metodologías</a:t>
            </a:r>
            <a:r>
              <a:rPr lang="es-ES" dirty="0" smtClean="0">
                <a:latin typeface="Segoe UI Light" panose="020B0502040204020203" pitchFamily="34" charset="0"/>
                <a:cs typeface="Segoe UI Light" panose="020B0502040204020203" pitchFamily="34" charset="0"/>
              </a:rPr>
              <a:t> de diseño a regímenes de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caudales</a:t>
            </a:r>
            <a:r>
              <a:rPr lang="es-ES" dirty="0" smtClean="0">
                <a:latin typeface="Segoe UI Light" panose="020B0502040204020203" pitchFamily="34" charset="0"/>
                <a:cs typeface="Segoe UI Light" panose="020B0502040204020203" pitchFamily="34" charset="0"/>
              </a:rPr>
              <a:t>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variables</a:t>
            </a:r>
            <a:r>
              <a:rPr lang="es-ES" dirty="0" smtClean="0">
                <a:latin typeface="Segoe UI Light" panose="020B0502040204020203" pitchFamily="34" charset="0"/>
                <a:cs typeface="Segoe UI Light" panose="020B0502040204020203" pitchFamily="34" charset="0"/>
              </a:rPr>
              <a:t>.</a:t>
            </a:r>
          </a:p>
          <a:p>
            <a:pPr marL="285750" indent="-285750">
              <a:lnSpc>
                <a:spcPct val="110000"/>
              </a:lnSpc>
              <a:buClr>
                <a:srgbClr val="AE76DC"/>
              </a:buClr>
              <a:buFont typeface="Wingdings" panose="05000000000000000000" pitchFamily="2" charset="2"/>
              <a:buChar char="§"/>
            </a:pPr>
            <a:r>
              <a:rPr lang="es-ES" dirty="0" smtClean="0">
                <a:solidFill>
                  <a:schemeClr val="accent2">
                    <a:lumMod val="75000"/>
                  </a:schemeClr>
                </a:solidFill>
                <a:latin typeface="Segoe UI Semibold" panose="020B0702040204020203" pitchFamily="34" charset="0"/>
                <a:cs typeface="Segoe UI Semibold" panose="020B0702040204020203" pitchFamily="34" charset="0"/>
              </a:rPr>
              <a:t>Análisis</a:t>
            </a:r>
            <a:r>
              <a:rPr lang="es-ES" dirty="0" smtClean="0">
                <a:latin typeface="Segoe UI Light" panose="020B0502040204020203" pitchFamily="34" charset="0"/>
                <a:cs typeface="Segoe UI Light" panose="020B0502040204020203" pitchFamily="34" charset="0"/>
              </a:rPr>
              <a:t> </a:t>
            </a:r>
            <a:r>
              <a:rPr lang="es-ES" dirty="0" smtClean="0">
                <a:latin typeface="Segoe UI Light" panose="020B0502040204020203" pitchFamily="34" charset="0"/>
                <a:cs typeface="Segoe UI Light" panose="020B0502040204020203" pitchFamily="34" charset="0"/>
              </a:rPr>
              <a:t>en profundidad de los </a:t>
            </a:r>
            <a:r>
              <a:rPr lang="es-ES" dirty="0" smtClean="0">
                <a:solidFill>
                  <a:schemeClr val="accent2">
                    <a:lumMod val="75000"/>
                  </a:schemeClr>
                </a:solidFill>
                <a:latin typeface="Segoe UI Semibold" panose="020B0702040204020203" pitchFamily="34" charset="0"/>
                <a:cs typeface="Segoe UI Semibold" panose="020B0702040204020203" pitchFamily="34" charset="0"/>
              </a:rPr>
              <a:t>rendimientos óptimos</a:t>
            </a:r>
            <a:r>
              <a:rPr lang="es-ES" dirty="0" smtClean="0">
                <a:latin typeface="Segoe UI Light" panose="020B0502040204020203" pitchFamily="34" charset="0"/>
                <a:cs typeface="Segoe UI Light" panose="020B0502040204020203" pitchFamily="34" charset="0"/>
              </a:rPr>
              <a:t> de las </a:t>
            </a:r>
            <a:r>
              <a:rPr lang="es-ES" dirty="0">
                <a:solidFill>
                  <a:schemeClr val="accent2">
                    <a:lumMod val="75000"/>
                  </a:schemeClr>
                </a:solidFill>
                <a:latin typeface="Segoe UI Semibold" panose="020B0702040204020203" pitchFamily="34" charset="0"/>
                <a:cs typeface="Segoe UI Semibold" panose="020B0702040204020203" pitchFamily="34" charset="0"/>
              </a:rPr>
              <a:t>bombas</a:t>
            </a:r>
            <a:r>
              <a:rPr lang="es-ES" dirty="0" smtClean="0">
                <a:latin typeface="Segoe UI Light" panose="020B0502040204020203" pitchFamily="34" charset="0"/>
                <a:cs typeface="Segoe UI Light" panose="020B0502040204020203" pitchFamily="34" charset="0"/>
              </a:rPr>
              <a:t>.</a:t>
            </a:r>
          </a:p>
          <a:p>
            <a:pPr marL="285750" indent="-285750">
              <a:lnSpc>
                <a:spcPct val="110000"/>
              </a:lnSpc>
              <a:buClr>
                <a:srgbClr val="AE76DC"/>
              </a:buClr>
              <a:buFont typeface="Wingdings" panose="05000000000000000000" pitchFamily="2" charset="2"/>
              <a:buChar char="§"/>
            </a:pPr>
            <a:r>
              <a:rPr lang="es-ES" dirty="0">
                <a:solidFill>
                  <a:schemeClr val="accent2">
                    <a:lumMod val="75000"/>
                  </a:schemeClr>
                </a:solidFill>
                <a:latin typeface="Segoe UI Semibold" panose="020B0702040204020203" pitchFamily="34" charset="0"/>
                <a:cs typeface="Segoe UI Semibold" panose="020B0702040204020203" pitchFamily="34" charset="0"/>
              </a:rPr>
              <a:t>Determinación</a:t>
            </a:r>
            <a:r>
              <a:rPr lang="es-ES" dirty="0" smtClean="0">
                <a:latin typeface="Segoe UI Light" panose="020B0502040204020203" pitchFamily="34" charset="0"/>
                <a:cs typeface="Segoe UI Light" panose="020B0502040204020203" pitchFamily="34" charset="0"/>
              </a:rPr>
              <a:t> de:</a:t>
            </a:r>
          </a:p>
          <a:p>
            <a:pPr marL="742950" lvl="1" indent="-285750">
              <a:lnSpc>
                <a:spcPct val="110000"/>
              </a:lnSpc>
              <a:buClr>
                <a:srgbClr val="AE76DC"/>
              </a:buClr>
              <a:buFont typeface="Wingdings" panose="05000000000000000000" pitchFamily="2" charset="2"/>
              <a:buChar char="§"/>
            </a:pPr>
            <a:r>
              <a:rPr lang="es-ES" dirty="0" smtClean="0">
                <a:latin typeface="Segoe UI Light" panose="020B0502040204020203" pitchFamily="34" charset="0"/>
                <a:cs typeface="Segoe UI Light" panose="020B0502040204020203" pitchFamily="34" charset="0"/>
              </a:rPr>
              <a:t>Fuerte relación entre caudal y rendimiento.</a:t>
            </a:r>
          </a:p>
          <a:p>
            <a:pPr marL="742950" lvl="1" indent="-285750">
              <a:lnSpc>
                <a:spcPct val="110000"/>
              </a:lnSpc>
              <a:buClr>
                <a:srgbClr val="AE76DC"/>
              </a:buClr>
              <a:buFont typeface="Wingdings" panose="05000000000000000000" pitchFamily="2" charset="2"/>
              <a:buChar char="§"/>
            </a:pPr>
            <a:r>
              <a:rPr lang="es-ES" dirty="0" smtClean="0">
                <a:latin typeface="Segoe UI Light" panose="020B0502040204020203" pitchFamily="34" charset="0"/>
                <a:cs typeface="Segoe UI Light" panose="020B0502040204020203" pitchFamily="34" charset="0"/>
              </a:rPr>
              <a:t>Ausencia de relación entre altura de bombeo y rendimiento.</a:t>
            </a:r>
          </a:p>
          <a:p>
            <a:pPr marL="742950" lvl="1" indent="-285750">
              <a:lnSpc>
                <a:spcPct val="110000"/>
              </a:lnSpc>
              <a:buClr>
                <a:srgbClr val="AE76DC"/>
              </a:buClr>
              <a:buFont typeface="Wingdings" panose="05000000000000000000" pitchFamily="2" charset="2"/>
              <a:buChar char="§"/>
            </a:pPr>
            <a:r>
              <a:rPr lang="es-ES" dirty="0" smtClean="0">
                <a:latin typeface="Segoe UI Light" panose="020B0502040204020203" pitchFamily="34" charset="0"/>
                <a:cs typeface="Segoe UI Light" panose="020B0502040204020203" pitchFamily="34" charset="0"/>
              </a:rPr>
              <a:t>Débil relación entre potencia o velocidad específica con rendimiento.</a:t>
            </a:r>
          </a:p>
          <a:p>
            <a:pPr marL="285750" indent="-285750">
              <a:lnSpc>
                <a:spcPct val="110000"/>
              </a:lnSpc>
              <a:buClr>
                <a:srgbClr val="AE76DC"/>
              </a:buClr>
              <a:buFont typeface="Wingdings" panose="05000000000000000000" pitchFamily="2" charset="2"/>
              <a:buChar char="§"/>
            </a:pPr>
            <a:r>
              <a:rPr lang="es-ES" dirty="0">
                <a:solidFill>
                  <a:schemeClr val="accent2">
                    <a:lumMod val="75000"/>
                  </a:schemeClr>
                </a:solidFill>
                <a:latin typeface="Segoe UI Semibold" panose="020B0702040204020203" pitchFamily="34" charset="0"/>
                <a:cs typeface="Segoe UI Semibold" panose="020B0702040204020203" pitchFamily="34" charset="0"/>
              </a:rPr>
              <a:t>Cuantificación</a:t>
            </a:r>
            <a:r>
              <a:rPr lang="es-ES" dirty="0" smtClean="0">
                <a:latin typeface="Segoe UI Light" panose="020B0502040204020203" pitchFamily="34" charset="0"/>
                <a:cs typeface="Segoe UI Light" panose="020B0502040204020203" pitchFamily="34" charset="0"/>
              </a:rPr>
              <a:t> de la </a:t>
            </a:r>
            <a:r>
              <a:rPr lang="es-ES" dirty="0">
                <a:solidFill>
                  <a:schemeClr val="accent2">
                    <a:lumMod val="75000"/>
                  </a:schemeClr>
                </a:solidFill>
                <a:latin typeface="Segoe UI Semibold" panose="020B0702040204020203" pitchFamily="34" charset="0"/>
                <a:cs typeface="Segoe UI Semibold" panose="020B0702040204020203" pitchFamily="34" charset="0"/>
              </a:rPr>
              <a:t>curva</a:t>
            </a:r>
            <a:r>
              <a:rPr lang="es-ES" dirty="0" smtClean="0">
                <a:latin typeface="Segoe UI Light" panose="020B0502040204020203" pitchFamily="34" charset="0"/>
                <a:cs typeface="Segoe UI Light" panose="020B0502040204020203" pitchFamily="34" charset="0"/>
              </a:rPr>
              <a:t> </a:t>
            </a:r>
            <a:r>
              <a:rPr lang="es-ES" dirty="0">
                <a:solidFill>
                  <a:schemeClr val="accent2">
                    <a:lumMod val="75000"/>
                  </a:schemeClr>
                </a:solidFill>
                <a:latin typeface="Segoe UI Semibold" panose="020B0702040204020203" pitchFamily="34" charset="0"/>
                <a:cs typeface="Segoe UI Semibold" panose="020B0702040204020203" pitchFamily="34" charset="0"/>
              </a:rPr>
              <a:t>Caudal-Rendimiento</a:t>
            </a:r>
            <a:r>
              <a:rPr lang="es-ES" dirty="0" smtClean="0">
                <a:latin typeface="Segoe UI Light" panose="020B0502040204020203" pitchFamily="34" charset="0"/>
                <a:cs typeface="Segoe UI Light" panose="020B0502040204020203" pitchFamily="34" charset="0"/>
              </a:rPr>
              <a:t>.</a:t>
            </a:r>
          </a:p>
          <a:p>
            <a:pPr marL="285750" indent="-285750">
              <a:lnSpc>
                <a:spcPct val="110000"/>
              </a:lnSpc>
              <a:buClr>
                <a:srgbClr val="AE76DC"/>
              </a:buClr>
              <a:buFont typeface="Wingdings" panose="05000000000000000000" pitchFamily="2" charset="2"/>
              <a:buChar char="§"/>
            </a:pPr>
            <a:r>
              <a:rPr lang="es-ES" dirty="0" smtClean="0">
                <a:latin typeface="Segoe UI Light" panose="020B0502040204020203" pitchFamily="34" charset="0"/>
                <a:cs typeface="Segoe UI Light" panose="020B0502040204020203" pitchFamily="34" charset="0"/>
              </a:rPr>
              <a:t>Propuesta de una </a:t>
            </a:r>
            <a:r>
              <a:rPr lang="es-ES" dirty="0">
                <a:solidFill>
                  <a:schemeClr val="accent2">
                    <a:lumMod val="75000"/>
                  </a:schemeClr>
                </a:solidFill>
                <a:latin typeface="Segoe UI Semibold" panose="020B0702040204020203" pitchFamily="34" charset="0"/>
                <a:cs typeface="Segoe UI Semibold" panose="020B0702040204020203" pitchFamily="34" charset="0"/>
              </a:rPr>
              <a:t>nueva</a:t>
            </a:r>
            <a:r>
              <a:rPr lang="es-ES" dirty="0" smtClean="0">
                <a:latin typeface="Segoe UI Light" panose="020B0502040204020203" pitchFamily="34" charset="0"/>
                <a:cs typeface="Segoe UI Light" panose="020B0502040204020203" pitchFamily="34" charset="0"/>
              </a:rPr>
              <a:t> </a:t>
            </a:r>
            <a:r>
              <a:rPr lang="es-ES" dirty="0">
                <a:solidFill>
                  <a:schemeClr val="accent2">
                    <a:lumMod val="75000"/>
                  </a:schemeClr>
                </a:solidFill>
                <a:latin typeface="Segoe UI Semibold" panose="020B0702040204020203" pitchFamily="34" charset="0"/>
                <a:cs typeface="Segoe UI Semibold" panose="020B0702040204020203" pitchFamily="34" charset="0"/>
              </a:rPr>
              <a:t>metodología</a:t>
            </a:r>
            <a:r>
              <a:rPr lang="es-ES" dirty="0" smtClean="0">
                <a:latin typeface="Segoe UI Light" panose="020B0502040204020203" pitchFamily="34" charset="0"/>
                <a:cs typeface="Segoe UI Light" panose="020B0502040204020203" pitchFamily="34" charset="0"/>
              </a:rPr>
              <a:t>  de diseño de redes ramificadas.</a:t>
            </a:r>
          </a:p>
          <a:p>
            <a:pPr marL="285750" indent="-285750">
              <a:lnSpc>
                <a:spcPct val="110000"/>
              </a:lnSpc>
              <a:buClr>
                <a:srgbClr val="AE76DC"/>
              </a:buClr>
              <a:buFont typeface="Wingdings" panose="05000000000000000000" pitchFamily="2" charset="2"/>
              <a:buChar char="§"/>
            </a:pPr>
            <a:r>
              <a:rPr lang="es-ES" dirty="0">
                <a:solidFill>
                  <a:schemeClr val="accent2">
                    <a:lumMod val="75000"/>
                  </a:schemeClr>
                </a:solidFill>
                <a:latin typeface="Segoe UI Semibold" panose="020B0702040204020203" pitchFamily="34" charset="0"/>
                <a:cs typeface="Segoe UI Semibold" panose="020B0702040204020203" pitchFamily="34" charset="0"/>
              </a:rPr>
              <a:t>Verificación</a:t>
            </a:r>
            <a:r>
              <a:rPr lang="es-ES" dirty="0" smtClean="0">
                <a:latin typeface="Segoe UI Light" panose="020B0502040204020203" pitchFamily="34" charset="0"/>
                <a:cs typeface="Segoe UI Light" panose="020B0502040204020203" pitchFamily="34" charset="0"/>
              </a:rPr>
              <a:t> en </a:t>
            </a:r>
            <a:r>
              <a:rPr lang="es-ES" dirty="0">
                <a:solidFill>
                  <a:schemeClr val="accent2">
                    <a:lumMod val="75000"/>
                  </a:schemeClr>
                </a:solidFill>
                <a:latin typeface="Segoe UI Semibold" panose="020B0702040204020203" pitchFamily="34" charset="0"/>
                <a:cs typeface="Segoe UI Semibold" panose="020B0702040204020203" pitchFamily="34" charset="0"/>
              </a:rPr>
              <a:t>caso</a:t>
            </a:r>
            <a:r>
              <a:rPr lang="es-ES" dirty="0" smtClean="0">
                <a:latin typeface="Segoe UI Light" panose="020B0502040204020203" pitchFamily="34" charset="0"/>
                <a:cs typeface="Segoe UI Light" panose="020B0502040204020203" pitchFamily="34" charset="0"/>
              </a:rPr>
              <a:t> de </a:t>
            </a:r>
            <a:r>
              <a:rPr lang="es-ES" dirty="0">
                <a:solidFill>
                  <a:schemeClr val="accent2">
                    <a:lumMod val="75000"/>
                  </a:schemeClr>
                </a:solidFill>
                <a:latin typeface="Segoe UI Semibold" panose="020B0702040204020203" pitchFamily="34" charset="0"/>
                <a:cs typeface="Segoe UI Semibold" panose="020B0702040204020203" pitchFamily="34" charset="0"/>
              </a:rPr>
              <a:t>estudio</a:t>
            </a:r>
            <a:r>
              <a:rPr lang="es-ES" dirty="0" smtClean="0">
                <a:latin typeface="Segoe UI Light" panose="020B0502040204020203" pitchFamily="34" charset="0"/>
                <a:cs typeface="Segoe UI Light" panose="020B0502040204020203" pitchFamily="34" charset="0"/>
              </a:rPr>
              <a:t>.</a:t>
            </a:r>
          </a:p>
        </p:txBody>
      </p:sp>
      <p:sp>
        <p:nvSpPr>
          <p:cNvPr id="4" name="Marcador de número de diapositiva 3"/>
          <p:cNvSpPr>
            <a:spLocks noGrp="1"/>
          </p:cNvSpPr>
          <p:nvPr>
            <p:ph type="sldNum" sz="quarter" idx="12"/>
          </p:nvPr>
        </p:nvSpPr>
        <p:spPr/>
        <p:txBody>
          <a:bodyPr/>
          <a:lstStyle/>
          <a:p>
            <a:fld id="{4947A44E-E405-4387-BB11-0B902EE3D3FB}" type="slidenum">
              <a:rPr lang="en-GB" smtClean="0"/>
              <a:t>78</a:t>
            </a:fld>
            <a:endParaRPr lang="en-GB" dirty="0"/>
          </a:p>
        </p:txBody>
      </p:sp>
      <p:sp>
        <p:nvSpPr>
          <p:cNvPr id="7" name="Rectángulo 6"/>
          <p:cNvSpPr/>
          <p:nvPr/>
        </p:nvSpPr>
        <p:spPr>
          <a:xfrm>
            <a:off x="6993304" y="1330359"/>
            <a:ext cx="5300296" cy="430887"/>
          </a:xfrm>
          <a:prstGeom prst="rect">
            <a:avLst/>
          </a:prstGeom>
        </p:spPr>
        <p:txBody>
          <a:bodyPr wrap="square">
            <a:spAutoFit/>
          </a:bodyPr>
          <a:lstStyle/>
          <a:p>
            <a:pPr algn="ctr">
              <a:lnSpc>
                <a:spcPct val="110000"/>
              </a:lnSpc>
              <a:buClr>
                <a:srgbClr val="AE76DC"/>
              </a:buClr>
            </a:pPr>
            <a:r>
              <a:rPr lang="es-ES_tradnl" sz="2000" dirty="0" smtClean="0">
                <a:solidFill>
                  <a:srgbClr val="852383"/>
                </a:solidFill>
                <a:latin typeface="Segoe UI Semibold" panose="020B0702040204020203" pitchFamily="34" charset="0"/>
                <a:cs typeface="Segoe UI Semibold" panose="020B0702040204020203" pitchFamily="34" charset="0"/>
              </a:rPr>
              <a:t>Futuras líneas de investigación</a:t>
            </a:r>
            <a:endParaRPr lang="es-ES_tradnl" sz="2000" dirty="0">
              <a:solidFill>
                <a:srgbClr val="852383"/>
              </a:solidFill>
              <a:latin typeface="Segoe UI Semibold" panose="020B0702040204020203" pitchFamily="34" charset="0"/>
              <a:cs typeface="Segoe UI Semibold" panose="020B0702040204020203" pitchFamily="34" charset="0"/>
            </a:endParaRPr>
          </a:p>
        </p:txBody>
      </p:sp>
      <p:sp>
        <p:nvSpPr>
          <p:cNvPr id="8" name="Rectángulo 7"/>
          <p:cNvSpPr/>
          <p:nvPr/>
        </p:nvSpPr>
        <p:spPr>
          <a:xfrm>
            <a:off x="7213600" y="1820079"/>
            <a:ext cx="4537529" cy="1591911"/>
          </a:xfrm>
          <a:prstGeom prst="rect">
            <a:avLst/>
          </a:prstGeom>
        </p:spPr>
        <p:txBody>
          <a:bodyPr wrap="square">
            <a:spAutoFit/>
          </a:bodyPr>
          <a:lstStyle/>
          <a:p>
            <a:pPr marL="285750" indent="-285750">
              <a:lnSpc>
                <a:spcPct val="110000"/>
              </a:lnSpc>
              <a:buClr>
                <a:srgbClr val="AE76DC"/>
              </a:buClr>
              <a:buFont typeface="Wingdings" panose="05000000000000000000" pitchFamily="2" charset="2"/>
              <a:buChar char="§"/>
            </a:pPr>
            <a:r>
              <a:rPr lang="es-ES" dirty="0" smtClean="0">
                <a:latin typeface="Segoe UI Light" panose="020B0502040204020203" pitchFamily="34" charset="0"/>
                <a:cs typeface="Segoe UI Light" panose="020B0502040204020203" pitchFamily="34" charset="0"/>
              </a:rPr>
              <a:t>Estudio de la </a:t>
            </a:r>
            <a:r>
              <a:rPr lang="es-ES" dirty="0">
                <a:solidFill>
                  <a:schemeClr val="accent2">
                    <a:lumMod val="75000"/>
                  </a:schemeClr>
                </a:solidFill>
                <a:latin typeface="Segoe UI Semibold" panose="020B0702040204020203" pitchFamily="34" charset="0"/>
                <a:cs typeface="Segoe UI Semibold" panose="020B0702040204020203" pitchFamily="34" charset="0"/>
              </a:rPr>
              <a:t>demanda</a:t>
            </a:r>
            <a:r>
              <a:rPr lang="es-ES" dirty="0" smtClean="0">
                <a:latin typeface="Segoe UI Light" panose="020B0502040204020203" pitchFamily="34" charset="0"/>
                <a:cs typeface="Segoe UI Light" panose="020B0502040204020203" pitchFamily="34" charset="0"/>
              </a:rPr>
              <a:t> de </a:t>
            </a:r>
            <a:r>
              <a:rPr lang="es-ES" dirty="0">
                <a:solidFill>
                  <a:schemeClr val="accent2">
                    <a:lumMod val="75000"/>
                  </a:schemeClr>
                </a:solidFill>
                <a:latin typeface="Segoe UI Semibold" panose="020B0702040204020203" pitchFamily="34" charset="0"/>
                <a:cs typeface="Segoe UI Semibold" panose="020B0702040204020203" pitchFamily="34" charset="0"/>
              </a:rPr>
              <a:t>agua</a:t>
            </a:r>
            <a:r>
              <a:rPr lang="es-ES" dirty="0" smtClean="0">
                <a:latin typeface="Segoe UI Light" panose="020B0502040204020203" pitchFamily="34" charset="0"/>
                <a:cs typeface="Segoe UI Light" panose="020B0502040204020203" pitchFamily="34" charset="0"/>
              </a:rPr>
              <a:t> en el </a:t>
            </a:r>
            <a:r>
              <a:rPr lang="es-ES" dirty="0">
                <a:solidFill>
                  <a:schemeClr val="accent2">
                    <a:lumMod val="75000"/>
                  </a:schemeClr>
                </a:solidFill>
                <a:latin typeface="Segoe UI Semibold" panose="020B0702040204020203" pitchFamily="34" charset="0"/>
                <a:cs typeface="Segoe UI Semibold" panose="020B0702040204020203" pitchFamily="34" charset="0"/>
              </a:rPr>
              <a:t>futuro</a:t>
            </a:r>
            <a:r>
              <a:rPr lang="es-ES" dirty="0" smtClean="0">
                <a:latin typeface="Segoe UI Light" panose="020B0502040204020203" pitchFamily="34" charset="0"/>
                <a:cs typeface="Segoe UI Light" panose="020B0502040204020203" pitchFamily="34" charset="0"/>
              </a:rPr>
              <a:t>.</a:t>
            </a:r>
          </a:p>
          <a:p>
            <a:pPr marL="285750" indent="-285750">
              <a:lnSpc>
                <a:spcPct val="110000"/>
              </a:lnSpc>
              <a:buClr>
                <a:srgbClr val="AE76DC"/>
              </a:buClr>
              <a:buFont typeface="Wingdings" panose="05000000000000000000" pitchFamily="2" charset="2"/>
              <a:buChar char="§"/>
            </a:pPr>
            <a:r>
              <a:rPr lang="es-ES" dirty="0" smtClean="0">
                <a:solidFill>
                  <a:schemeClr val="accent2">
                    <a:lumMod val="75000"/>
                  </a:schemeClr>
                </a:solidFill>
                <a:latin typeface="Segoe UI Semibold" panose="020B0702040204020203" pitchFamily="34" charset="0"/>
                <a:cs typeface="Segoe UI Semibold" panose="020B0702040204020203" pitchFamily="34" charset="0"/>
              </a:rPr>
              <a:t>Actualización</a:t>
            </a:r>
            <a:r>
              <a:rPr lang="es-ES" dirty="0" smtClean="0">
                <a:latin typeface="Segoe UI Light" panose="020B0502040204020203" pitchFamily="34" charset="0"/>
                <a:cs typeface="Segoe UI Light" panose="020B0502040204020203" pitchFamily="34" charset="0"/>
              </a:rPr>
              <a:t> </a:t>
            </a:r>
            <a:r>
              <a:rPr lang="es-ES" dirty="0">
                <a:latin typeface="Segoe UI Light" panose="020B0502040204020203" pitchFamily="34" charset="0"/>
                <a:cs typeface="Segoe UI Light" panose="020B0502040204020203" pitchFamily="34" charset="0"/>
              </a:rPr>
              <a:t>de la curva de </a:t>
            </a:r>
            <a:r>
              <a:rPr lang="es-ES" dirty="0">
                <a:solidFill>
                  <a:schemeClr val="accent2">
                    <a:lumMod val="75000"/>
                  </a:schemeClr>
                </a:solidFill>
                <a:latin typeface="Segoe UI Semibold" panose="020B0702040204020203" pitchFamily="34" charset="0"/>
                <a:cs typeface="Segoe UI Semibold" panose="020B0702040204020203" pitchFamily="34" charset="0"/>
              </a:rPr>
              <a:t>rendimientos</a:t>
            </a:r>
            <a:r>
              <a:rPr lang="es-ES" dirty="0">
                <a:latin typeface="Segoe UI Light" panose="020B0502040204020203" pitchFamily="34" charset="0"/>
                <a:cs typeface="Segoe UI Light" panose="020B0502040204020203" pitchFamily="34" charset="0"/>
              </a:rPr>
              <a:t> conforme las </a:t>
            </a:r>
            <a:r>
              <a:rPr lang="es-ES" dirty="0">
                <a:solidFill>
                  <a:schemeClr val="accent2">
                    <a:lumMod val="75000"/>
                  </a:schemeClr>
                </a:solidFill>
                <a:latin typeface="Segoe UI Semibold" panose="020B0702040204020203" pitchFamily="34" charset="0"/>
                <a:cs typeface="Segoe UI Semibold" panose="020B0702040204020203" pitchFamily="34" charset="0"/>
              </a:rPr>
              <a:t>bombas</a:t>
            </a:r>
            <a:r>
              <a:rPr lang="es-ES" dirty="0">
                <a:latin typeface="Segoe UI Light" panose="020B0502040204020203" pitchFamily="34" charset="0"/>
                <a:cs typeface="Segoe UI Light" panose="020B0502040204020203" pitchFamily="34" charset="0"/>
              </a:rPr>
              <a:t> se </a:t>
            </a:r>
            <a:r>
              <a:rPr lang="es-ES" dirty="0">
                <a:solidFill>
                  <a:schemeClr val="accent2">
                    <a:lumMod val="75000"/>
                  </a:schemeClr>
                </a:solidFill>
                <a:latin typeface="Segoe UI Semibold" panose="020B0702040204020203" pitchFamily="34" charset="0"/>
                <a:cs typeface="Segoe UI Semibold" panose="020B0702040204020203" pitchFamily="34" charset="0"/>
              </a:rPr>
              <a:t>modernizan</a:t>
            </a:r>
            <a:r>
              <a:rPr lang="es-ES" dirty="0">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902308912"/>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9786" y="17399"/>
            <a:ext cx="10515600" cy="1073194"/>
          </a:xfrm>
        </p:spPr>
        <p:txBody>
          <a:bodyPr/>
          <a:lstStyle/>
          <a:p>
            <a:r>
              <a:rPr lang="es-ES" dirty="0" smtClean="0">
                <a:solidFill>
                  <a:srgbClr val="AA70DA"/>
                </a:solidFill>
              </a:rPr>
              <a:t>6. Conclusión</a:t>
            </a:r>
            <a:endParaRPr lang="en-GB" dirty="0">
              <a:solidFill>
                <a:srgbClr val="AA70DA"/>
              </a:solidFill>
            </a:endParaRPr>
          </a:p>
        </p:txBody>
      </p:sp>
      <p:pic>
        <p:nvPicPr>
          <p:cNvPr id="6" name="Imagen 5"/>
          <p:cNvPicPr>
            <a:picLocks noChangeAspect="1"/>
          </p:cNvPicPr>
          <p:nvPr/>
        </p:nvPicPr>
        <p:blipFill rotWithShape="1">
          <a:blip r:embed="rId3"/>
          <a:srcRect b="21749"/>
          <a:stretch/>
        </p:blipFill>
        <p:spPr>
          <a:xfrm>
            <a:off x="6587909" y="2608335"/>
            <a:ext cx="4175304" cy="3150895"/>
          </a:xfrm>
          <a:prstGeom prst="rect">
            <a:avLst/>
          </a:prstGeom>
          <a:ln>
            <a:solidFill>
              <a:schemeClr val="bg1">
                <a:lumMod val="75000"/>
              </a:schemeClr>
            </a:solidFill>
          </a:ln>
        </p:spPr>
      </p:pic>
      <p:pic>
        <p:nvPicPr>
          <p:cNvPr id="7" name="Imagen 6"/>
          <p:cNvPicPr>
            <a:picLocks noChangeAspect="1"/>
          </p:cNvPicPr>
          <p:nvPr/>
        </p:nvPicPr>
        <p:blipFill rotWithShape="1">
          <a:blip r:embed="rId4"/>
          <a:srcRect b="21686"/>
          <a:stretch/>
        </p:blipFill>
        <p:spPr>
          <a:xfrm>
            <a:off x="1153026" y="2619862"/>
            <a:ext cx="4175304" cy="3164191"/>
          </a:xfrm>
          <a:prstGeom prst="rect">
            <a:avLst/>
          </a:prstGeom>
          <a:ln>
            <a:solidFill>
              <a:schemeClr val="bg1">
                <a:lumMod val="75000"/>
              </a:schemeClr>
            </a:solidFill>
          </a:ln>
        </p:spPr>
      </p:pic>
      <p:sp>
        <p:nvSpPr>
          <p:cNvPr id="12" name="CuadroTexto 11"/>
          <p:cNvSpPr txBox="1"/>
          <p:nvPr/>
        </p:nvSpPr>
        <p:spPr>
          <a:xfrm>
            <a:off x="474046" y="1217635"/>
            <a:ext cx="11247081" cy="369332"/>
          </a:xfrm>
          <a:prstGeom prst="rect">
            <a:avLst/>
          </a:prstGeom>
          <a:noFill/>
        </p:spPr>
        <p:txBody>
          <a:bodyPr wrap="square" rtlCol="0">
            <a:spAutoFit/>
          </a:bodyPr>
          <a:lstStyle/>
          <a:p>
            <a:pPr marL="285750" indent="-285750">
              <a:buClr>
                <a:srgbClr val="942CB4"/>
              </a:buClr>
              <a:buFont typeface="Wingdings" panose="05000000000000000000" pitchFamily="2" charset="2"/>
              <a:buChar char="§"/>
            </a:pPr>
            <a:r>
              <a:rPr lang="es-ES" dirty="0" smtClean="0">
                <a:latin typeface="+mj-lt"/>
                <a:cs typeface="Segoe UI Light" panose="020B0502040204020203" pitchFamily="34" charset="0"/>
              </a:rPr>
              <a:t>Trabajo publicado en </a:t>
            </a:r>
            <a:r>
              <a:rPr lang="es-ES" dirty="0">
                <a:solidFill>
                  <a:srgbClr val="852383"/>
                </a:solidFill>
                <a:latin typeface="Segoe UI Semibold" panose="020B0702040204020203" pitchFamily="34" charset="0"/>
                <a:cs typeface="Segoe UI Semibold" panose="020B0702040204020203" pitchFamily="34" charset="0"/>
              </a:rPr>
              <a:t>dos artículos en </a:t>
            </a:r>
            <a:r>
              <a:rPr lang="es-ES" dirty="0" smtClean="0">
                <a:latin typeface="+mj-lt"/>
                <a:cs typeface="Segoe UI Light" panose="020B0502040204020203" pitchFamily="34" charset="0"/>
              </a:rPr>
              <a:t>la revista </a:t>
            </a:r>
            <a:r>
              <a:rPr lang="es-ES" dirty="0" err="1">
                <a:solidFill>
                  <a:srgbClr val="852383"/>
                </a:solidFill>
                <a:latin typeface="Segoe UI Semibold" panose="020B0702040204020203" pitchFamily="34" charset="0"/>
                <a:cs typeface="Segoe UI Semibold" panose="020B0702040204020203" pitchFamily="34" charset="0"/>
              </a:rPr>
              <a:t>Water</a:t>
            </a:r>
            <a:r>
              <a:rPr lang="es-ES" dirty="0">
                <a:solidFill>
                  <a:srgbClr val="852383"/>
                </a:solidFill>
                <a:latin typeface="Segoe UI Semibold" panose="020B0702040204020203" pitchFamily="34" charset="0"/>
                <a:cs typeface="Segoe UI Semibold" panose="020B0702040204020203" pitchFamily="34" charset="0"/>
              </a:rPr>
              <a:t> (Q2</a:t>
            </a:r>
            <a:r>
              <a:rPr lang="es-ES" dirty="0" smtClean="0">
                <a:solidFill>
                  <a:srgbClr val="852383"/>
                </a:solidFill>
                <a:latin typeface="Segoe UI Semibold" panose="020B0702040204020203" pitchFamily="34" charset="0"/>
                <a:cs typeface="Segoe UI Semibold" panose="020B0702040204020203" pitchFamily="34" charset="0"/>
              </a:rPr>
              <a:t>):</a:t>
            </a:r>
          </a:p>
        </p:txBody>
      </p:sp>
      <p:pic>
        <p:nvPicPr>
          <p:cNvPr id="9" name="Imagen 8"/>
          <p:cNvPicPr>
            <a:picLocks noChangeAspect="1"/>
          </p:cNvPicPr>
          <p:nvPr/>
        </p:nvPicPr>
        <p:blipFill>
          <a:blip r:embed="rId5"/>
          <a:stretch>
            <a:fillRect/>
          </a:stretch>
        </p:blipFill>
        <p:spPr>
          <a:xfrm>
            <a:off x="7957306" y="1197252"/>
            <a:ext cx="1096737" cy="426307"/>
          </a:xfrm>
          <a:prstGeom prst="rect">
            <a:avLst/>
          </a:prstGeom>
        </p:spPr>
      </p:pic>
      <p:pic>
        <p:nvPicPr>
          <p:cNvPr id="10" name="Imagen 9"/>
          <p:cNvPicPr>
            <a:picLocks noChangeAspect="1"/>
          </p:cNvPicPr>
          <p:nvPr/>
        </p:nvPicPr>
        <p:blipFill>
          <a:blip r:embed="rId6"/>
          <a:stretch>
            <a:fillRect/>
          </a:stretch>
        </p:blipFill>
        <p:spPr>
          <a:xfrm>
            <a:off x="9217428" y="1248944"/>
            <a:ext cx="624716" cy="426015"/>
          </a:xfrm>
          <a:prstGeom prst="rect">
            <a:avLst/>
          </a:prstGeom>
        </p:spPr>
      </p:pic>
      <p:sp>
        <p:nvSpPr>
          <p:cNvPr id="14" name="Rectángulo 13"/>
          <p:cNvSpPr/>
          <p:nvPr/>
        </p:nvSpPr>
        <p:spPr>
          <a:xfrm>
            <a:off x="6587909" y="1754475"/>
            <a:ext cx="4175304" cy="830997"/>
          </a:xfrm>
          <a:prstGeom prst="rect">
            <a:avLst/>
          </a:prstGeom>
        </p:spPr>
        <p:txBody>
          <a:bodyPr wrap="square">
            <a:spAutoFit/>
          </a:bodyPr>
          <a:lstStyle/>
          <a:p>
            <a:pPr algn="ctr">
              <a:buClr>
                <a:srgbClr val="AA70DA"/>
              </a:buClr>
              <a:buSzPct val="60000"/>
            </a:pPr>
            <a:r>
              <a:rPr lang="en-GB" sz="1600" dirty="0" smtClean="0">
                <a:solidFill>
                  <a:srgbClr val="852383"/>
                </a:solidFill>
                <a:latin typeface="Segoe UI Semibold" panose="020B0702040204020203" pitchFamily="34" charset="0"/>
                <a:cs typeface="Segoe UI Semibold" panose="020B0702040204020203" pitchFamily="34" charset="0"/>
              </a:rPr>
              <a:t>(Dic.2019) </a:t>
            </a:r>
            <a:r>
              <a:rPr lang="en-GB" sz="1600" dirty="0" smtClean="0">
                <a:solidFill>
                  <a:prstClr val="black"/>
                </a:solidFill>
                <a:latin typeface="Century Gothic" panose="020B0502020202020204"/>
                <a:cs typeface="Segoe UI Light" panose="020B0502040204020203" pitchFamily="34" charset="0"/>
              </a:rPr>
              <a:t>Pump </a:t>
            </a:r>
            <a:r>
              <a:rPr lang="en-GB" sz="1600" dirty="0" err="1" smtClean="0">
                <a:solidFill>
                  <a:prstClr val="black"/>
                </a:solidFill>
                <a:latin typeface="Century Gothic" panose="020B0502020202020204"/>
                <a:cs typeface="Segoe UI Light" panose="020B0502040204020203" pitchFamily="34" charset="0"/>
              </a:rPr>
              <a:t>rendimiento</a:t>
            </a:r>
            <a:r>
              <a:rPr lang="en-GB" sz="1600" dirty="0" smtClean="0">
                <a:solidFill>
                  <a:prstClr val="black"/>
                </a:solidFill>
                <a:latin typeface="Century Gothic" panose="020B0502020202020204"/>
                <a:cs typeface="Segoe UI Light" panose="020B0502040204020203" pitchFamily="34" charset="0"/>
              </a:rPr>
              <a:t> Analysis for Proper Energy Assessment in Optimization of Water Supply Systems</a:t>
            </a:r>
            <a:endParaRPr lang="en-GB" sz="1600" dirty="0">
              <a:solidFill>
                <a:prstClr val="black"/>
              </a:solidFill>
              <a:latin typeface="Century Gothic" panose="020B0502020202020204"/>
              <a:cs typeface="Segoe UI Light" panose="020B0502040204020203" pitchFamily="34" charset="0"/>
            </a:endParaRPr>
          </a:p>
        </p:txBody>
      </p:sp>
      <p:sp>
        <p:nvSpPr>
          <p:cNvPr id="15" name="Rectángulo 14"/>
          <p:cNvSpPr/>
          <p:nvPr/>
        </p:nvSpPr>
        <p:spPr>
          <a:xfrm>
            <a:off x="1153027" y="1731612"/>
            <a:ext cx="4175304" cy="861774"/>
          </a:xfrm>
          <a:prstGeom prst="rect">
            <a:avLst/>
          </a:prstGeom>
        </p:spPr>
        <p:txBody>
          <a:bodyPr wrap="square">
            <a:spAutoFit/>
          </a:bodyPr>
          <a:lstStyle/>
          <a:p>
            <a:pPr algn="ctr">
              <a:buClr>
                <a:srgbClr val="AA70DA"/>
              </a:buClr>
              <a:buSzPct val="60000"/>
            </a:pPr>
            <a:r>
              <a:rPr lang="en-GB" sz="1600" dirty="0">
                <a:solidFill>
                  <a:srgbClr val="852383"/>
                </a:solidFill>
                <a:latin typeface="Segoe UI Semibold" panose="020B0702040204020203" pitchFamily="34" charset="0"/>
                <a:cs typeface="Segoe UI Semibold" panose="020B0702040204020203" pitchFamily="34" charset="0"/>
              </a:rPr>
              <a:t>(</a:t>
            </a:r>
            <a:r>
              <a:rPr lang="en-GB" sz="1600" dirty="0" err="1" smtClean="0">
                <a:solidFill>
                  <a:srgbClr val="852383"/>
                </a:solidFill>
                <a:latin typeface="Segoe UI Semibold" panose="020B0702040204020203" pitchFamily="34" charset="0"/>
                <a:cs typeface="Segoe UI Semibold" panose="020B0702040204020203" pitchFamily="34" charset="0"/>
              </a:rPr>
              <a:t>Ene</a:t>
            </a:r>
            <a:r>
              <a:rPr lang="en-GB" sz="1600" dirty="0" smtClean="0">
                <a:solidFill>
                  <a:srgbClr val="852383"/>
                </a:solidFill>
                <a:latin typeface="Segoe UI Semibold" panose="020B0702040204020203" pitchFamily="34" charset="0"/>
                <a:cs typeface="Segoe UI Semibold" panose="020B0702040204020203" pitchFamily="34" charset="0"/>
              </a:rPr>
              <a:t>. </a:t>
            </a:r>
            <a:r>
              <a:rPr lang="en-GB" sz="1600" dirty="0">
                <a:solidFill>
                  <a:srgbClr val="852383"/>
                </a:solidFill>
                <a:latin typeface="Segoe UI Semibold" panose="020B0702040204020203" pitchFamily="34" charset="0"/>
                <a:cs typeface="Segoe UI Semibold" panose="020B0702040204020203" pitchFamily="34" charset="0"/>
              </a:rPr>
              <a:t>2020</a:t>
            </a:r>
            <a:r>
              <a:rPr lang="en-GB" sz="1600" dirty="0" smtClean="0">
                <a:solidFill>
                  <a:srgbClr val="852383"/>
                </a:solidFill>
                <a:latin typeface="Segoe UI Semibold" panose="020B0702040204020203" pitchFamily="34" charset="0"/>
                <a:cs typeface="Segoe UI Semibold" panose="020B0702040204020203" pitchFamily="34" charset="0"/>
              </a:rPr>
              <a:t>) </a:t>
            </a:r>
            <a:r>
              <a:rPr lang="en-GB" sz="1600" dirty="0" smtClean="0">
                <a:solidFill>
                  <a:prstClr val="black"/>
                </a:solidFill>
                <a:latin typeface="Century Gothic" panose="020B0502020202020204"/>
                <a:cs typeface="Segoe UI Light" panose="020B0502040204020203" pitchFamily="34" charset="0"/>
              </a:rPr>
              <a:t>Optimization </a:t>
            </a:r>
            <a:r>
              <a:rPr lang="en-GB" sz="1600" dirty="0">
                <a:solidFill>
                  <a:prstClr val="black"/>
                </a:solidFill>
                <a:latin typeface="Century Gothic" panose="020B0502020202020204"/>
                <a:cs typeface="Segoe UI Light" panose="020B0502040204020203" pitchFamily="34" charset="0"/>
              </a:rPr>
              <a:t>of the Design of Water Distribution Systems for Variable Pumping </a:t>
            </a:r>
            <a:r>
              <a:rPr lang="en-GB" sz="1600" dirty="0" err="1" smtClean="0">
                <a:solidFill>
                  <a:prstClr val="black"/>
                </a:solidFill>
                <a:latin typeface="Century Gothic" panose="020B0502020202020204"/>
                <a:cs typeface="Segoe UI Light" panose="020B0502040204020203" pitchFamily="34" charset="0"/>
              </a:rPr>
              <a:t>Caudals</a:t>
            </a:r>
            <a:endParaRPr lang="en-GB" sz="1600" dirty="0">
              <a:solidFill>
                <a:prstClr val="black"/>
              </a:solidFill>
              <a:latin typeface="Century Gothic" panose="020B0502020202020204"/>
              <a:cs typeface="Segoe UI Light" panose="020B0502040204020203" pitchFamily="34" charset="0"/>
            </a:endParaRPr>
          </a:p>
        </p:txBody>
      </p:sp>
      <p:cxnSp>
        <p:nvCxnSpPr>
          <p:cNvPr id="16" name="Conector recto 15"/>
          <p:cNvCxnSpPr/>
          <p:nvPr/>
        </p:nvCxnSpPr>
        <p:spPr>
          <a:xfrm>
            <a:off x="654729" y="1090593"/>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4947A44E-E405-4387-BB11-0B902EE3D3FB}" type="slidenum">
              <a:rPr lang="en-GB" smtClean="0"/>
              <a:t>79</a:t>
            </a:fld>
            <a:endParaRPr lang="en-GB" dirty="0"/>
          </a:p>
        </p:txBody>
      </p:sp>
      <p:sp>
        <p:nvSpPr>
          <p:cNvPr id="4" name="Rectángulo 3"/>
          <p:cNvSpPr/>
          <p:nvPr/>
        </p:nvSpPr>
        <p:spPr>
          <a:xfrm>
            <a:off x="654728" y="6034895"/>
            <a:ext cx="10699071" cy="369332"/>
          </a:xfrm>
          <a:prstGeom prst="rect">
            <a:avLst/>
          </a:prstGeom>
        </p:spPr>
        <p:txBody>
          <a:bodyPr wrap="square">
            <a:spAutoFit/>
          </a:bodyPr>
          <a:lstStyle/>
          <a:p>
            <a:pPr marL="285750" indent="-285750">
              <a:buClr>
                <a:srgbClr val="942CB4"/>
              </a:buClr>
              <a:buFont typeface="Wingdings" panose="05000000000000000000" pitchFamily="2" charset="2"/>
              <a:buChar char="§"/>
            </a:pPr>
            <a:r>
              <a:rPr lang="es-ES" dirty="0">
                <a:solidFill>
                  <a:srgbClr val="852383"/>
                </a:solidFill>
                <a:latin typeface="Segoe UI Semibold" panose="020B0702040204020203" pitchFamily="34" charset="0"/>
                <a:cs typeface="Segoe UI Semibold" panose="020B0702040204020203" pitchFamily="34" charset="0"/>
              </a:rPr>
              <a:t>Agradecimientos a la  Fundación Carlos González Cruz  </a:t>
            </a:r>
            <a:r>
              <a:rPr lang="es-ES" dirty="0">
                <a:cs typeface="Segoe UI Light" panose="020B0502040204020203" pitchFamily="34" charset="0"/>
              </a:rPr>
              <a:t>por la beca “Fomento de la Investigación”.</a:t>
            </a:r>
          </a:p>
        </p:txBody>
      </p:sp>
    </p:spTree>
    <p:extLst>
      <p:ext uri="{BB962C8B-B14F-4D97-AF65-F5344CB8AC3E}">
        <p14:creationId xmlns:p14="http://schemas.microsoft.com/office/powerpoint/2010/main" val="37011531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00319" y="339367"/>
            <a:ext cx="10515600" cy="1325563"/>
          </a:xfrm>
        </p:spPr>
        <p:txBody>
          <a:bodyPr vert="horz" lIns="91440" tIns="45720" rIns="91440" bIns="45720" rtlCol="0" anchor="ctr">
            <a:normAutofit/>
          </a:bodyPr>
          <a:lstStyle/>
          <a:p>
            <a:r>
              <a:rPr lang="es-ES" sz="3600" dirty="0">
                <a:solidFill>
                  <a:srgbClr val="AA70DA"/>
                </a:solidFill>
              </a:rPr>
              <a:t>1. </a:t>
            </a:r>
            <a:r>
              <a:rPr lang="es-ES" sz="3600" dirty="0" smtClean="0">
                <a:solidFill>
                  <a:srgbClr val="AA70DA"/>
                </a:solidFill>
              </a:rPr>
              <a:t>Introducción. </a:t>
            </a:r>
            <a:r>
              <a:rPr lang="es-ES" sz="2400" dirty="0" smtClean="0">
                <a:solidFill>
                  <a:srgbClr val="AA70DA"/>
                </a:solidFill>
              </a:rPr>
              <a:t>Motivación</a:t>
            </a:r>
            <a:endParaRPr lang="en-GB" sz="2400" dirty="0">
              <a:solidFill>
                <a:srgbClr val="AA70DA"/>
              </a:solidFill>
            </a:endParaRPr>
          </a:p>
        </p:txBody>
      </p:sp>
      <p:cxnSp>
        <p:nvCxnSpPr>
          <p:cNvPr id="22" name="Conector recto 21"/>
          <p:cNvCxnSpPr/>
          <p:nvPr/>
        </p:nvCxnSpPr>
        <p:spPr>
          <a:xfrm>
            <a:off x="532536" y="1328039"/>
            <a:ext cx="5649324"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3" name="Diagrama 2"/>
          <p:cNvGraphicFramePr/>
          <p:nvPr>
            <p:extLst>
              <p:ext uri="{D42A27DB-BD31-4B8C-83A1-F6EECF244321}">
                <p14:modId xmlns:p14="http://schemas.microsoft.com/office/powerpoint/2010/main" val="4138912760"/>
              </p:ext>
            </p:extLst>
          </p:nvPr>
        </p:nvGraphicFramePr>
        <p:xfrm>
          <a:off x="400319" y="1365379"/>
          <a:ext cx="4695018" cy="535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8625" y="107546"/>
            <a:ext cx="5525762" cy="3115013"/>
          </a:xfrm>
          <a:prstGeom prst="rect">
            <a:avLst/>
          </a:prstGeom>
        </p:spPr>
      </p:pic>
      <p:pic>
        <p:nvPicPr>
          <p:cNvPr id="19" name="Picture 4" descr="Papa Francisco inaugura Semana Santa con bendición de ramos ..."/>
          <p:cNvPicPr>
            <a:picLocks noChangeAspect="1" noChangeArrowheads="1"/>
          </p:cNvPicPr>
          <p:nvPr/>
        </p:nvPicPr>
        <p:blipFill rotWithShape="1">
          <a:blip r:embed="rId9">
            <a:extLst>
              <a:ext uri="{28A0092B-C50C-407E-A947-70E740481C1C}">
                <a14:useLocalDpi xmlns:a14="http://schemas.microsoft.com/office/drawing/2010/main" val="0"/>
              </a:ext>
            </a:extLst>
          </a:blip>
          <a:srcRect t="7102" b="-113"/>
          <a:stretch/>
        </p:blipFill>
        <p:spPr bwMode="auto">
          <a:xfrm>
            <a:off x="6468625" y="3355685"/>
            <a:ext cx="5525762" cy="308375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4572387" y="3396052"/>
            <a:ext cx="1862371" cy="830997"/>
          </a:xfrm>
          <a:prstGeom prst="rect">
            <a:avLst/>
          </a:prstGeom>
          <a:noFill/>
        </p:spPr>
        <p:txBody>
          <a:bodyPr wrap="square" rtlCol="0">
            <a:spAutoFit/>
          </a:bodyPr>
          <a:lstStyle/>
          <a:p>
            <a:pPr algn="r"/>
            <a:r>
              <a:rPr lang="es-ES" sz="1600" dirty="0" smtClean="0">
                <a:solidFill>
                  <a:schemeClr val="accent2">
                    <a:lumMod val="75000"/>
                  </a:schemeClr>
                </a:solidFill>
                <a:latin typeface="Segoe UI Semibold" panose="020B0702040204020203" pitchFamily="34" charset="0"/>
                <a:cs typeface="Segoe UI Semibold" panose="020B0702040204020203" pitchFamily="34" charset="0"/>
              </a:rPr>
              <a:t>El Vaticano durante la Semana Santa</a:t>
            </a:r>
            <a:endParaRPr lang="en-GB" sz="16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26" name="CuadroTexto 25"/>
          <p:cNvSpPr txBox="1"/>
          <p:nvPr/>
        </p:nvSpPr>
        <p:spPr>
          <a:xfrm>
            <a:off x="4843290" y="2474387"/>
            <a:ext cx="1607329" cy="584775"/>
          </a:xfrm>
          <a:prstGeom prst="rect">
            <a:avLst/>
          </a:prstGeom>
          <a:noFill/>
        </p:spPr>
        <p:txBody>
          <a:bodyPr wrap="square" rtlCol="0">
            <a:spAutoFit/>
          </a:bodyPr>
          <a:lstStyle/>
          <a:p>
            <a:pPr algn="r"/>
            <a:r>
              <a:rPr lang="es-ES" sz="1600" dirty="0" smtClean="0">
                <a:solidFill>
                  <a:schemeClr val="accent2">
                    <a:lumMod val="75000"/>
                  </a:schemeClr>
                </a:solidFill>
                <a:latin typeface="Segoe UI Semibold" panose="020B0702040204020203" pitchFamily="34" charset="0"/>
                <a:cs typeface="Segoe UI Semibold" panose="020B0702040204020203" pitchFamily="34" charset="0"/>
              </a:rPr>
              <a:t>El Vaticano en Octubre</a:t>
            </a:r>
            <a:endParaRPr lang="en-GB" sz="16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29" name="CuadroTexto 28"/>
          <p:cNvSpPr txBox="1"/>
          <p:nvPr/>
        </p:nvSpPr>
        <p:spPr>
          <a:xfrm>
            <a:off x="7009987" y="6418002"/>
            <a:ext cx="3905932" cy="338554"/>
          </a:xfrm>
          <a:prstGeom prst="rect">
            <a:avLst/>
          </a:prstGeom>
          <a:noFill/>
        </p:spPr>
        <p:txBody>
          <a:bodyPr wrap="square" rtlCol="0">
            <a:spAutoFit/>
          </a:bodyPr>
          <a:lstStyle/>
          <a:p>
            <a:pPr algn="r"/>
            <a:r>
              <a:rPr lang="es-ES" sz="1600" i="1" dirty="0" smtClean="0">
                <a:solidFill>
                  <a:schemeClr val="tx1">
                    <a:lumMod val="65000"/>
                    <a:lumOff val="35000"/>
                  </a:schemeClr>
                </a:solidFill>
                <a:latin typeface="Segoe UI Light" panose="020B0502040204020203" pitchFamily="34" charset="0"/>
                <a:cs typeface="Segoe UI Light" panose="020B0502040204020203" pitchFamily="34" charset="0"/>
              </a:rPr>
              <a:t>Fotografías tomadas por la autora</a:t>
            </a:r>
            <a:endParaRPr lang="en-GB" sz="1600" i="1"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5" name="Marcador de número de diapositiva 4"/>
          <p:cNvSpPr>
            <a:spLocks noGrp="1"/>
          </p:cNvSpPr>
          <p:nvPr>
            <p:ph type="sldNum" sz="quarter" idx="12"/>
          </p:nvPr>
        </p:nvSpPr>
        <p:spPr/>
        <p:txBody>
          <a:bodyPr/>
          <a:lstStyle/>
          <a:p>
            <a:fld id="{4947A44E-E405-4387-BB11-0B902EE3D3FB}" type="slidenum">
              <a:rPr lang="en-GB" smtClean="0"/>
              <a:t>8</a:t>
            </a:fld>
            <a:endParaRPr lang="en-GB" dirty="0"/>
          </a:p>
        </p:txBody>
      </p:sp>
    </p:spTree>
    <p:extLst>
      <p:ext uri="{BB962C8B-B14F-4D97-AF65-F5344CB8AC3E}">
        <p14:creationId xmlns:p14="http://schemas.microsoft.com/office/powerpoint/2010/main" val="2892226882"/>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1"/>
            <a:ext cx="12192000" cy="6858000"/>
            <a:chOff x="0" y="0"/>
            <a:chExt cx="12192000" cy="685800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48" t="32203" r="-48" b="28030"/>
            <a:stretch/>
          </p:blipFill>
          <p:spPr>
            <a:xfrm>
              <a:off x="0" y="1"/>
              <a:ext cx="12192000" cy="6857999"/>
            </a:xfrm>
            <a:prstGeom prst="rect">
              <a:avLst/>
            </a:prstGeom>
          </p:spPr>
        </p:pic>
        <p:sp>
          <p:nvSpPr>
            <p:cNvPr id="7" name="Rectángulo 6"/>
            <p:cNvSpPr/>
            <p:nvPr/>
          </p:nvSpPr>
          <p:spPr>
            <a:xfrm>
              <a:off x="0" y="0"/>
              <a:ext cx="12192000" cy="6858000"/>
            </a:xfrm>
            <a:prstGeom prst="rect">
              <a:avLst/>
            </a:prstGeom>
            <a:solidFill>
              <a:srgbClr val="BC64D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Subtítulo 5"/>
          <p:cNvSpPr txBox="1">
            <a:spLocks/>
          </p:cNvSpPr>
          <p:nvPr/>
        </p:nvSpPr>
        <p:spPr>
          <a:xfrm>
            <a:off x="1524000" y="3880875"/>
            <a:ext cx="9144000" cy="17833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200" dirty="0" smtClean="0">
                <a:solidFill>
                  <a:schemeClr val="bg1"/>
                </a:solidFill>
                <a:latin typeface="Segoe UI Light" panose="020B0502040204020203" pitchFamily="34" charset="0"/>
                <a:cs typeface="Segoe UI Light" panose="020B0502040204020203" pitchFamily="34" charset="0"/>
              </a:rPr>
              <a:t>Autora: </a:t>
            </a:r>
          </a:p>
          <a:p>
            <a:r>
              <a:rPr lang="es-ES" sz="1600" dirty="0" smtClean="0">
                <a:solidFill>
                  <a:schemeClr val="bg1"/>
                </a:solidFill>
                <a:latin typeface="Segoe UI Semibold" panose="020B0702040204020203" pitchFamily="34" charset="0"/>
                <a:cs typeface="Segoe UI Semibold" panose="020B0702040204020203" pitchFamily="34" charset="0"/>
              </a:rPr>
              <a:t>Araceli Martín Candilejo</a:t>
            </a:r>
          </a:p>
          <a:p>
            <a:r>
              <a:rPr lang="es-ES" sz="1200" dirty="0" smtClean="0">
                <a:solidFill>
                  <a:schemeClr val="bg1"/>
                </a:solidFill>
                <a:latin typeface="Segoe UI Light" panose="020B0502040204020203" pitchFamily="34" charset="0"/>
                <a:cs typeface="Segoe UI Light" panose="020B0502040204020203" pitchFamily="34" charset="0"/>
              </a:rPr>
              <a:t>Directores:</a:t>
            </a:r>
          </a:p>
          <a:p>
            <a:r>
              <a:rPr lang="es-ES" sz="1600" dirty="0" smtClean="0">
                <a:solidFill>
                  <a:schemeClr val="bg1"/>
                </a:solidFill>
                <a:latin typeface="Segoe UI Semibold" panose="020B0702040204020203" pitchFamily="34" charset="0"/>
                <a:cs typeface="Segoe UI Semibold" panose="020B0702040204020203" pitchFamily="34" charset="0"/>
              </a:rPr>
              <a:t>Luis Garrote de Marcos</a:t>
            </a:r>
          </a:p>
          <a:p>
            <a:r>
              <a:rPr lang="es-ES" sz="1600" dirty="0" smtClean="0">
                <a:solidFill>
                  <a:schemeClr val="bg1"/>
                </a:solidFill>
                <a:latin typeface="Segoe UI Semibold" panose="020B0702040204020203" pitchFamily="34" charset="0"/>
                <a:cs typeface="Segoe UI Semibold" panose="020B0702040204020203" pitchFamily="34" charset="0"/>
              </a:rPr>
              <a:t>David Santillán Sánchez</a:t>
            </a:r>
            <a:endParaRPr lang="en-GB" sz="1600" dirty="0">
              <a:solidFill>
                <a:schemeClr val="bg1"/>
              </a:solidFill>
              <a:latin typeface="Segoe UI Semibold" panose="020B0702040204020203" pitchFamily="34" charset="0"/>
              <a:cs typeface="Segoe UI Semibold" panose="020B0702040204020203" pitchFamily="34" charset="0"/>
            </a:endParaRPr>
          </a:p>
        </p:txBody>
      </p:sp>
      <p:sp>
        <p:nvSpPr>
          <p:cNvPr id="10" name="Subtítulo 5"/>
          <p:cNvSpPr txBox="1">
            <a:spLocks/>
          </p:cNvSpPr>
          <p:nvPr/>
        </p:nvSpPr>
        <p:spPr>
          <a:xfrm>
            <a:off x="2021114" y="5720439"/>
            <a:ext cx="8149771" cy="5406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smtClean="0">
                <a:solidFill>
                  <a:schemeClr val="bg1"/>
                </a:solidFill>
                <a:latin typeface="Segoe UI Semibold" panose="020B0702040204020203" pitchFamily="34" charset="0"/>
                <a:cs typeface="Segoe UI Semibold" panose="020B0702040204020203" pitchFamily="34" charset="0"/>
              </a:rPr>
              <a:t>Agradecimientos a la Fundación Carlos González Cruz</a:t>
            </a:r>
            <a:endParaRPr lang="en-GB" dirty="0">
              <a:solidFill>
                <a:schemeClr val="bg1"/>
              </a:solidFill>
              <a:latin typeface="Segoe UI Semibold" panose="020B0702040204020203" pitchFamily="34" charset="0"/>
              <a:cs typeface="Segoe UI Semibold" panose="020B0702040204020203" pitchFamily="34" charset="0"/>
            </a:endParaRPr>
          </a:p>
        </p:txBody>
      </p:sp>
      <p:sp>
        <p:nvSpPr>
          <p:cNvPr id="2" name="Marcador de número de diapositiva 1"/>
          <p:cNvSpPr>
            <a:spLocks noGrp="1"/>
          </p:cNvSpPr>
          <p:nvPr>
            <p:ph type="sldNum" sz="quarter" idx="12"/>
          </p:nvPr>
        </p:nvSpPr>
        <p:spPr/>
        <p:txBody>
          <a:bodyPr/>
          <a:lstStyle/>
          <a:p>
            <a:fld id="{4947A44E-E405-4387-BB11-0B902EE3D3FB}" type="slidenum">
              <a:rPr lang="en-GB" smtClean="0"/>
              <a:t>80</a:t>
            </a:fld>
            <a:endParaRPr lang="en-GB" dirty="0"/>
          </a:p>
        </p:txBody>
      </p:sp>
      <p:sp>
        <p:nvSpPr>
          <p:cNvPr id="14" name="Título 4"/>
          <p:cNvSpPr txBox="1">
            <a:spLocks/>
          </p:cNvSpPr>
          <p:nvPr/>
        </p:nvSpPr>
        <p:spPr>
          <a:xfrm>
            <a:off x="1262743" y="2396080"/>
            <a:ext cx="9666514" cy="16306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600" smtClean="0">
                <a:solidFill>
                  <a:schemeClr val="bg1"/>
                </a:solidFill>
              </a:rPr>
              <a:t>New Design Methodology for Branched Hydraulic Networks that accounts for Variable Water Demand and Energy Assessment. </a:t>
            </a:r>
            <a:endParaRPr lang="en-GB" sz="2600" dirty="0">
              <a:solidFill>
                <a:schemeClr val="bg1"/>
              </a:solidFill>
              <a:latin typeface="Segoe UI Light" panose="020B0502040204020203" pitchFamily="34" charset="0"/>
              <a:cs typeface="Segoe UI Light" panose="020B0502040204020203" pitchFamily="34" charset="0"/>
            </a:endParaRPr>
          </a:p>
        </p:txBody>
      </p:sp>
      <p:sp>
        <p:nvSpPr>
          <p:cNvPr id="15" name="Subtítulo 5"/>
          <p:cNvSpPr txBox="1">
            <a:spLocks/>
          </p:cNvSpPr>
          <p:nvPr/>
        </p:nvSpPr>
        <p:spPr>
          <a:xfrm>
            <a:off x="1524000" y="1800461"/>
            <a:ext cx="9144000" cy="741297"/>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smtClean="0">
                <a:solidFill>
                  <a:schemeClr val="bg1"/>
                </a:solidFill>
                <a:latin typeface="Segoe UI Semibold" panose="020B0702040204020203" pitchFamily="34" charset="0"/>
                <a:cs typeface="Segoe UI Semibold" panose="020B0702040204020203" pitchFamily="34" charset="0"/>
              </a:rPr>
              <a:t>Tesis Doctoral</a:t>
            </a:r>
            <a:endParaRPr lang="en-GB" sz="3200" dirty="0">
              <a:solidFill>
                <a:schemeClr val="bg1"/>
              </a:solidFill>
              <a:latin typeface="Segoe UI Semibold" panose="020B0702040204020203" pitchFamily="34" charset="0"/>
              <a:cs typeface="Segoe UI Semibold" panose="020B0702040204020203" pitchFamily="34" charset="0"/>
            </a:endParaRPr>
          </a:p>
        </p:txBody>
      </p:sp>
      <p:pic>
        <p:nvPicPr>
          <p:cNvPr id="16" name="Picture 4" descr="Logos y Plantillas"/>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4817" t="9207" r="56989" b="9745"/>
          <a:stretch/>
        </p:blipFill>
        <p:spPr bwMode="auto">
          <a:xfrm>
            <a:off x="3975035" y="288750"/>
            <a:ext cx="1281375" cy="12625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De Castro ero y bailar no sepo: INGENIERO DAMIÁN QUERO (1837-1899)."/>
          <p:cNvPicPr>
            <a:picLocks noChangeAspect="1" noChangeArrowheads="1"/>
          </p:cNvPicPr>
          <p:nvPr/>
        </p:nvPicPr>
        <p:blipFill>
          <a:blip r:embed="rId5" cstate="print">
            <a:clrChange>
              <a:clrFrom>
                <a:srgbClr val="FAFAFA"/>
              </a:clrFrom>
              <a:clrTo>
                <a:srgbClr val="FAFAFA">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935590" y="344007"/>
            <a:ext cx="1272532" cy="121288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52215" y="412190"/>
            <a:ext cx="887570" cy="1251472"/>
          </a:xfrm>
          <a:prstGeom prst="rect">
            <a:avLst/>
          </a:prstGeom>
        </p:spPr>
      </p:pic>
    </p:spTree>
    <p:extLst>
      <p:ext uri="{BB962C8B-B14F-4D97-AF65-F5344CB8AC3E}">
        <p14:creationId xmlns:p14="http://schemas.microsoft.com/office/powerpoint/2010/main" val="10475958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ágono 14"/>
          <p:cNvSpPr/>
          <p:nvPr/>
        </p:nvSpPr>
        <p:spPr>
          <a:xfrm>
            <a:off x="4028362"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6" name="Hexágono 15"/>
          <p:cNvSpPr/>
          <p:nvPr/>
        </p:nvSpPr>
        <p:spPr>
          <a:xfrm>
            <a:off x="6584910" y="2490814"/>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s-ES" sz="1200" dirty="0">
              <a:solidFill>
                <a:schemeClr val="accent1">
                  <a:lumMod val="75000"/>
                </a:schemeClr>
              </a:solidFill>
              <a:latin typeface="Segoe UI Semibold" panose="020B0702040204020203" pitchFamily="34" charset="0"/>
              <a:cs typeface="Segoe UI Semibold" panose="020B0702040204020203" pitchFamily="34" charset="0"/>
            </a:endParaRPr>
          </a:p>
        </p:txBody>
      </p:sp>
      <p:sp>
        <p:nvSpPr>
          <p:cNvPr id="17" name="Hexágono 16"/>
          <p:cNvSpPr/>
          <p:nvPr/>
        </p:nvSpPr>
        <p:spPr>
          <a:xfrm>
            <a:off x="5306635" y="3131795"/>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s-ES" sz="1200" dirty="0" smtClean="0">
                <a:solidFill>
                  <a:schemeClr val="accent1">
                    <a:lumMod val="75000"/>
                  </a:schemeClr>
                </a:solidFill>
                <a:latin typeface="+mj-lt"/>
                <a:cs typeface="Segoe UI Semibold" panose="020B0702040204020203" pitchFamily="34" charset="0"/>
              </a:rPr>
              <a:t>Ensamblar la metodología</a:t>
            </a:r>
            <a:endParaRPr lang="es-ES" sz="1200" dirty="0">
              <a:solidFill>
                <a:schemeClr val="accent1">
                  <a:lumMod val="75000"/>
                </a:schemeClr>
              </a:solidFill>
              <a:latin typeface="+mj-lt"/>
              <a:cs typeface="Segoe UI Semibold" panose="020B0702040204020203" pitchFamily="34" charset="0"/>
            </a:endParaRPr>
          </a:p>
        </p:txBody>
      </p:sp>
      <p:sp>
        <p:nvSpPr>
          <p:cNvPr id="18" name="Hexágono 17"/>
          <p:cNvSpPr/>
          <p:nvPr/>
        </p:nvSpPr>
        <p:spPr>
          <a:xfrm>
            <a:off x="5306635" y="4608999"/>
            <a:ext cx="1478701" cy="1274742"/>
          </a:xfrm>
          <a:prstGeom prst="hexagon">
            <a:avLst/>
          </a:prstGeom>
          <a:solidFill>
            <a:srgbClr val="F2DDFF"/>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lstStyle/>
          <a:p>
            <a:pPr algn="ctr"/>
            <a:r>
              <a:rPr lang="es-ES" sz="1200" dirty="0" smtClean="0">
                <a:solidFill>
                  <a:schemeClr val="accent1">
                    <a:lumMod val="75000"/>
                  </a:schemeClr>
                </a:solidFill>
                <a:latin typeface="+mj-lt"/>
                <a:cs typeface="Segoe UI Semibold" panose="020B0702040204020203" pitchFamily="34" charset="0"/>
              </a:rPr>
              <a:t>Aplicación en caso de estudio</a:t>
            </a:r>
            <a:endParaRPr lang="es-ES" sz="1200" dirty="0">
              <a:solidFill>
                <a:schemeClr val="accent1">
                  <a:lumMod val="75000"/>
                </a:schemeClr>
              </a:solidFill>
              <a:latin typeface="+mj-lt"/>
              <a:cs typeface="Segoe UI Semibold" panose="020B0702040204020203" pitchFamily="34" charset="0"/>
            </a:endParaRPr>
          </a:p>
        </p:txBody>
      </p:sp>
      <p:sp>
        <p:nvSpPr>
          <p:cNvPr id="19" name="Hexágono 18"/>
          <p:cNvSpPr/>
          <p:nvPr/>
        </p:nvSpPr>
        <p:spPr>
          <a:xfrm>
            <a:off x="6591095" y="5524427"/>
            <a:ext cx="792284" cy="683003"/>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Verificación</a:t>
            </a:r>
            <a:endParaRPr lang="es-ES" sz="1100" dirty="0">
              <a:solidFill>
                <a:schemeClr val="accent1">
                  <a:lumMod val="75000"/>
                </a:schemeClr>
              </a:solidFill>
              <a:latin typeface="+mj-lt"/>
              <a:cs typeface="Segoe UI Semibold" panose="020B0702040204020203" pitchFamily="34" charset="0"/>
            </a:endParaRPr>
          </a:p>
        </p:txBody>
      </p:sp>
      <p:sp>
        <p:nvSpPr>
          <p:cNvPr id="20" name="Hexágono 19"/>
          <p:cNvSpPr/>
          <p:nvPr/>
        </p:nvSpPr>
        <p:spPr>
          <a:xfrm>
            <a:off x="4173032" y="3883276"/>
            <a:ext cx="846703" cy="729916"/>
          </a:xfrm>
          <a:prstGeom prst="hexagon">
            <a:avLst/>
          </a:prstGeom>
          <a:solidFill>
            <a:srgbClr val="DEF8FE"/>
          </a:solidFill>
          <a:ln w="28575">
            <a:solidFill>
              <a:srgbClr val="6FB9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s-ES" sz="1100" dirty="0" smtClean="0">
                <a:solidFill>
                  <a:schemeClr val="accent1">
                    <a:lumMod val="75000"/>
                  </a:schemeClr>
                </a:solidFill>
                <a:latin typeface="+mj-lt"/>
                <a:cs typeface="Segoe UI Semibold" panose="020B0702040204020203" pitchFamily="34" charset="0"/>
              </a:rPr>
              <a:t>Caudal</a:t>
            </a:r>
          </a:p>
          <a:p>
            <a:pPr algn="ctr"/>
            <a:r>
              <a:rPr lang="es-ES" sz="1100" dirty="0" err="1" smtClean="0">
                <a:solidFill>
                  <a:schemeClr val="accent1">
                    <a:lumMod val="75000"/>
                  </a:schemeClr>
                </a:solidFill>
                <a:latin typeface="+mj-lt"/>
                <a:cs typeface="Segoe UI Semibold" panose="020B0702040204020203" pitchFamily="34" charset="0"/>
              </a:rPr>
              <a:t>Eq</a:t>
            </a:r>
            <a:r>
              <a:rPr lang="es-ES" sz="1100" dirty="0" smtClean="0">
                <a:solidFill>
                  <a:schemeClr val="accent1">
                    <a:lumMod val="75000"/>
                  </a:schemeClr>
                </a:solidFill>
                <a:latin typeface="+mj-lt"/>
                <a:cs typeface="Segoe UI Semibold" panose="020B0702040204020203" pitchFamily="34" charset="0"/>
              </a:rPr>
              <a:t>.</a:t>
            </a:r>
            <a:endParaRPr lang="es-ES" sz="1100" dirty="0">
              <a:solidFill>
                <a:schemeClr val="accent1">
                  <a:lumMod val="75000"/>
                </a:schemeClr>
              </a:solidFill>
              <a:latin typeface="+mj-lt"/>
              <a:cs typeface="Segoe UI Semibold" panose="020B0702040204020203" pitchFamily="34" charset="0"/>
            </a:endParaRPr>
          </a:p>
        </p:txBody>
      </p:sp>
      <p:sp>
        <p:nvSpPr>
          <p:cNvPr id="36" name="Rectángulo 35"/>
          <p:cNvSpPr/>
          <p:nvPr/>
        </p:nvSpPr>
        <p:spPr>
          <a:xfrm>
            <a:off x="6815243" y="2604341"/>
            <a:ext cx="1136271"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Definir </a:t>
            </a:r>
            <a:r>
              <a:rPr lang="es-ES" sz="1200" dirty="0" err="1" smtClean="0">
                <a:solidFill>
                  <a:schemeClr val="accent1">
                    <a:lumMod val="75000"/>
                  </a:schemeClr>
                </a:solidFill>
                <a:latin typeface="+mj-lt"/>
                <a:cs typeface="Segoe UI Semibold" panose="020B0702040204020203" pitchFamily="34" charset="0"/>
              </a:rPr>
              <a:t>Rend</a:t>
            </a:r>
            <a:r>
              <a:rPr lang="es-ES" sz="1200" dirty="0" smtClean="0">
                <a:solidFill>
                  <a:schemeClr val="accent1">
                    <a:lumMod val="75000"/>
                  </a:schemeClr>
                </a:solidFill>
                <a:latin typeface="+mj-lt"/>
                <a:cs typeface="Segoe UI Semibold" panose="020B0702040204020203" pitchFamily="34" charset="0"/>
              </a:rPr>
              <a:t>. Bombas µ</a:t>
            </a:r>
            <a:r>
              <a:rPr lang="es-ES" sz="1200" baseline="-25000" dirty="0" smtClean="0">
                <a:solidFill>
                  <a:schemeClr val="accent1">
                    <a:lumMod val="75000"/>
                  </a:schemeClr>
                </a:solidFill>
                <a:latin typeface="+mj-lt"/>
                <a:cs typeface="Segoe UI Semibold" panose="020B0702040204020203" pitchFamily="34" charset="0"/>
              </a:rPr>
              <a:t>B</a:t>
            </a:r>
            <a:endParaRPr lang="es-ES" sz="1200" baseline="-25000" dirty="0">
              <a:solidFill>
                <a:schemeClr val="accent1">
                  <a:lumMod val="75000"/>
                </a:schemeClr>
              </a:solidFill>
              <a:latin typeface="+mj-lt"/>
              <a:cs typeface="Segoe UI Semibold" panose="020B0702040204020203" pitchFamily="34" charset="0"/>
            </a:endParaRPr>
          </a:p>
        </p:txBody>
      </p:sp>
      <p:sp>
        <p:nvSpPr>
          <p:cNvPr id="37" name="Forma en L 36"/>
          <p:cNvSpPr/>
          <p:nvPr/>
        </p:nvSpPr>
        <p:spPr>
          <a:xfrm>
            <a:off x="4457802" y="3198209"/>
            <a:ext cx="647300" cy="423546"/>
          </a:xfrm>
          <a:prstGeom prst="corner">
            <a:avLst>
              <a:gd name="adj1" fmla="val 8957"/>
              <a:gd name="adj2" fmla="val 8958"/>
            </a:avLst>
          </a:prstGeom>
          <a:solidFill>
            <a:srgbClr val="720B6F"/>
          </a:solidFill>
          <a:ln w="9525">
            <a:solidFill>
              <a:srgbClr val="720B6F"/>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ctr"/>
            <a:endParaRPr lang="en-GB">
              <a:solidFill>
                <a:schemeClr val="accent1">
                  <a:lumMod val="75000"/>
                </a:schemeClr>
              </a:solidFill>
            </a:endParaRPr>
          </a:p>
        </p:txBody>
      </p:sp>
      <p:sp>
        <p:nvSpPr>
          <p:cNvPr id="40" name="Forma libre 39"/>
          <p:cNvSpPr/>
          <p:nvPr/>
        </p:nvSpPr>
        <p:spPr>
          <a:xfrm>
            <a:off x="4519974" y="3207420"/>
            <a:ext cx="357187" cy="323850"/>
          </a:xfrm>
          <a:custGeom>
            <a:avLst/>
            <a:gdLst>
              <a:gd name="connsiteX0" fmla="*/ 0 w 357187"/>
              <a:gd name="connsiteY0" fmla="*/ 323850 h 323850"/>
              <a:gd name="connsiteX1" fmla="*/ 90487 w 357187"/>
              <a:gd name="connsiteY1" fmla="*/ 66675 h 323850"/>
              <a:gd name="connsiteX2" fmla="*/ 185737 w 357187"/>
              <a:gd name="connsiteY2" fmla="*/ 223838 h 323850"/>
              <a:gd name="connsiteX3" fmla="*/ 261937 w 357187"/>
              <a:gd name="connsiteY3" fmla="*/ 0 h 323850"/>
              <a:gd name="connsiteX4" fmla="*/ 357187 w 357187"/>
              <a:gd name="connsiteY4" fmla="*/ 1952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323850">
                <a:moveTo>
                  <a:pt x="0" y="323850"/>
                </a:moveTo>
                <a:lnTo>
                  <a:pt x="90487" y="66675"/>
                </a:lnTo>
                <a:lnTo>
                  <a:pt x="185737" y="223838"/>
                </a:lnTo>
                <a:lnTo>
                  <a:pt x="261937" y="0"/>
                </a:lnTo>
                <a:lnTo>
                  <a:pt x="357187" y="195263"/>
                </a:lnTo>
              </a:path>
            </a:pathLst>
          </a:custGeom>
          <a:noFill/>
          <a:ln w="28575">
            <a:solidFill>
              <a:srgbClr val="72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solidFill>
                <a:schemeClr val="accent1">
                  <a:lumMod val="75000"/>
                </a:schemeClr>
              </a:solidFill>
            </a:endParaRPr>
          </a:p>
        </p:txBody>
      </p:sp>
      <p:grpSp>
        <p:nvGrpSpPr>
          <p:cNvPr id="42" name="Grupo 41"/>
          <p:cNvGrpSpPr/>
          <p:nvPr/>
        </p:nvGrpSpPr>
        <p:grpSpPr>
          <a:xfrm>
            <a:off x="3771406" y="2904779"/>
            <a:ext cx="4991594" cy="2983792"/>
            <a:chOff x="3323370" y="2035749"/>
            <a:chExt cx="4991594" cy="2983792"/>
          </a:xfrm>
          <a:solidFill>
            <a:srgbClr val="CCECFF"/>
          </a:solidFill>
        </p:grpSpPr>
        <p:sp>
          <p:nvSpPr>
            <p:cNvPr id="34" name="Forma 33"/>
            <p:cNvSpPr/>
            <p:nvPr/>
          </p:nvSpPr>
          <p:spPr>
            <a:xfrm rot="20793182" flipH="1">
              <a:off x="3772815" y="2035749"/>
              <a:ext cx="1326386" cy="1429050"/>
            </a:xfrm>
            <a:prstGeom prst="leftCircularArrow">
              <a:avLst>
                <a:gd name="adj1" fmla="val 6452"/>
                <a:gd name="adj2" fmla="val 429999"/>
                <a:gd name="adj3" fmla="val 10489124"/>
                <a:gd name="adj4" fmla="val 13685621"/>
                <a:gd name="adj5" fmla="val 7527"/>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lecha circular 34"/>
            <p:cNvSpPr/>
            <p:nvPr/>
          </p:nvSpPr>
          <p:spPr>
            <a:xfrm rot="13471996" flipH="1">
              <a:off x="6073378" y="2073444"/>
              <a:ext cx="2241586" cy="2328896"/>
            </a:xfrm>
            <a:prstGeom prst="circularArrow">
              <a:avLst>
                <a:gd name="adj1" fmla="val 5984"/>
                <a:gd name="adj2" fmla="val 394124"/>
                <a:gd name="adj3" fmla="val 13313824"/>
                <a:gd name="adj4" fmla="val 10997864"/>
                <a:gd name="adj5" fmla="val 6981"/>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echa circular 48"/>
            <p:cNvSpPr/>
            <p:nvPr/>
          </p:nvSpPr>
          <p:spPr>
            <a:xfrm rot="8128004">
              <a:off x="3323370" y="2690645"/>
              <a:ext cx="2241586" cy="2328896"/>
            </a:xfrm>
            <a:prstGeom prst="circularArrow">
              <a:avLst>
                <a:gd name="adj1" fmla="val 8288"/>
                <a:gd name="adj2" fmla="val 586509"/>
                <a:gd name="adj3" fmla="val 13236286"/>
                <a:gd name="adj4" fmla="val 12265296"/>
                <a:gd name="adj5" fmla="val 6762"/>
              </a:avLst>
            </a:prstGeom>
            <a:solidFill>
              <a:srgbClr val="B7E4FF"/>
            </a:solidFill>
            <a:ln w="28575">
              <a:solidFill>
                <a:srgbClr val="6FB9F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43" name="Grupo 42"/>
          <p:cNvGrpSpPr/>
          <p:nvPr/>
        </p:nvGrpSpPr>
        <p:grpSpPr>
          <a:xfrm>
            <a:off x="4736844" y="3121030"/>
            <a:ext cx="2931620" cy="3239048"/>
            <a:chOff x="4288808" y="2252000"/>
            <a:chExt cx="2931620" cy="3239048"/>
          </a:xfrm>
        </p:grpSpPr>
        <p:pic>
          <p:nvPicPr>
            <p:cNvPr id="1032" name="Picture 8" descr="Png File Svg - Efficient Icon - 981x981 PNG Download - PNGkit"/>
            <p:cNvPicPr>
              <a:picLocks noChangeAspect="1" noChangeArrowheads="1"/>
            </p:cNvPicPr>
            <p:nvPr/>
          </p:nvPicPr>
          <p:blipFill>
            <a:blip r:embed="rId3"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01" y="2252000"/>
              <a:ext cx="567727" cy="5954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aguda de gota de agua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808" y="2425911"/>
              <a:ext cx="412743" cy="4127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ápiz y regla transversal del material escolar | Icono Grati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173" y="4567213"/>
              <a:ext cx="573574" cy="573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t,clip Art,black And White,jigsaw Puzzle,symbol - Solutions ..."/>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1233" y="2869595"/>
              <a:ext cx="449788" cy="4445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wnload Free png Check Mark Symbol Png - (++ png Collections ..."/>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037" y="5108772"/>
              <a:ext cx="403679" cy="38227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p:cNvSpPr/>
          <p:nvPr/>
        </p:nvSpPr>
        <p:spPr>
          <a:xfrm>
            <a:off x="4233264" y="2662087"/>
            <a:ext cx="1068895" cy="461665"/>
          </a:xfrm>
          <a:prstGeom prst="rect">
            <a:avLst/>
          </a:prstGeom>
        </p:spPr>
        <p:txBody>
          <a:bodyPr wrap="square">
            <a:spAutoFit/>
          </a:bodyPr>
          <a:lstStyle/>
          <a:p>
            <a:pPr algn="ctr"/>
            <a:r>
              <a:rPr lang="es-ES" sz="1200" dirty="0" smtClean="0">
                <a:solidFill>
                  <a:schemeClr val="accent1">
                    <a:lumMod val="75000"/>
                  </a:schemeClr>
                </a:solidFill>
                <a:latin typeface="+mj-lt"/>
                <a:cs typeface="Segoe UI Semibold" panose="020B0702040204020203" pitchFamily="34" charset="0"/>
              </a:rPr>
              <a:t>Demanda Variable</a:t>
            </a:r>
            <a:endParaRPr lang="en-GB" sz="1200" dirty="0">
              <a:solidFill>
                <a:schemeClr val="accent1">
                  <a:lumMod val="75000"/>
                </a:schemeClr>
              </a:solidFill>
              <a:latin typeface="+mj-lt"/>
              <a:cs typeface="Segoe UI Semibold" panose="020B0702040204020203" pitchFamily="34" charset="0"/>
            </a:endParaRPr>
          </a:p>
        </p:txBody>
      </p:sp>
      <p:sp>
        <p:nvSpPr>
          <p:cNvPr id="30" name="Marcador de texto 3"/>
          <p:cNvSpPr txBox="1">
            <a:spLocks/>
          </p:cNvSpPr>
          <p:nvPr/>
        </p:nvSpPr>
        <p:spPr>
          <a:xfrm>
            <a:off x="654731" y="1353797"/>
            <a:ext cx="10700657" cy="823912"/>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b="1">
                <a:solidFill>
                  <a:srgbClr val="8B2589"/>
                </a:solidFill>
                <a:latin typeface="+mj-lt"/>
                <a:cs typeface="Segoe UI Semibold" panose="020B07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ES" dirty="0"/>
              <a:t>Objetivos</a:t>
            </a:r>
            <a:endParaRPr lang="en-GB" dirty="0"/>
          </a:p>
        </p:txBody>
      </p:sp>
      <p:cxnSp>
        <p:nvCxnSpPr>
          <p:cNvPr id="31" name="Conector recto 30"/>
          <p:cNvCxnSpPr/>
          <p:nvPr/>
        </p:nvCxnSpPr>
        <p:spPr>
          <a:xfrm>
            <a:off x="970417" y="1353797"/>
            <a:ext cx="10700657" cy="0"/>
          </a:xfrm>
          <a:prstGeom prst="line">
            <a:avLst/>
          </a:prstGeom>
          <a:ln w="28575">
            <a:gradFill flip="none" rotWithShape="1">
              <a:gsLst>
                <a:gs pos="0">
                  <a:schemeClr val="accent5">
                    <a:lumMod val="40000"/>
                    <a:lumOff val="60000"/>
                  </a:schemeClr>
                </a:gs>
                <a:gs pos="68000">
                  <a:schemeClr val="accent1">
                    <a:lumMod val="40000"/>
                    <a:lumOff val="60000"/>
                  </a:schemeClr>
                </a:gs>
                <a:gs pos="24000">
                  <a:schemeClr val="accent2">
                    <a:lumMod val="60000"/>
                    <a:lumOff val="40000"/>
                  </a:schemeClr>
                </a:gs>
                <a:gs pos="47000">
                  <a:srgbClr val="9933FF"/>
                </a:gs>
                <a:gs pos="95000">
                  <a:schemeClr val="accent5">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Título 1"/>
          <p:cNvSpPr txBox="1">
            <a:spLocks/>
          </p:cNvSpPr>
          <p:nvPr/>
        </p:nvSpPr>
        <p:spPr>
          <a:xfrm>
            <a:off x="839788" y="193675"/>
            <a:ext cx="10515600" cy="1325563"/>
          </a:xfrm>
          <a:prstGeom prst="rect">
            <a:avLst/>
          </a:prstGeom>
        </p:spPr>
        <p:txBody>
          <a:bodyPr vert="horz" lIns="91440" tIns="45720" rIns="91440" bIns="45720" rtlCol="0" anchor="ctr">
            <a:normAutofit/>
          </a:bodyPr>
          <a:lstStyle>
            <a:lvl1pPr>
              <a:lnSpc>
                <a:spcPct val="90000"/>
              </a:lnSpc>
              <a:spcBef>
                <a:spcPct val="0"/>
              </a:spcBef>
              <a:buNone/>
              <a:defRPr sz="3600">
                <a:solidFill>
                  <a:srgbClr val="AA70DA"/>
                </a:solidFill>
                <a:latin typeface="+mj-lt"/>
                <a:ea typeface="+mj-ea"/>
                <a:cs typeface="+mj-cs"/>
              </a:defRPr>
            </a:lvl1pPr>
          </a:lstStyle>
          <a:p>
            <a:r>
              <a:rPr lang="es-ES" dirty="0"/>
              <a:t>1. Introducción</a:t>
            </a:r>
            <a:endParaRPr lang="en-GB" dirty="0"/>
          </a:p>
        </p:txBody>
      </p:sp>
      <p:sp>
        <p:nvSpPr>
          <p:cNvPr id="2" name="Marcador de número de diapositiva 1"/>
          <p:cNvSpPr>
            <a:spLocks noGrp="1"/>
          </p:cNvSpPr>
          <p:nvPr>
            <p:ph type="sldNum" sz="quarter" idx="12"/>
          </p:nvPr>
        </p:nvSpPr>
        <p:spPr/>
        <p:txBody>
          <a:bodyPr/>
          <a:lstStyle/>
          <a:p>
            <a:fld id="{4947A44E-E405-4387-BB11-0B902EE3D3FB}" type="slidenum">
              <a:rPr lang="en-GB" smtClean="0"/>
              <a:t>9</a:t>
            </a:fld>
            <a:endParaRPr lang="en-GB" dirty="0"/>
          </a:p>
        </p:txBody>
      </p:sp>
    </p:spTree>
    <p:extLst>
      <p:ext uri="{BB962C8B-B14F-4D97-AF65-F5344CB8AC3E}">
        <p14:creationId xmlns:p14="http://schemas.microsoft.com/office/powerpoint/2010/main" val="12051101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iglo gótico-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23836</TotalTime>
  <Words>8430</Words>
  <Application>Microsoft Office PowerPoint</Application>
  <PresentationFormat>Panorámica</PresentationFormat>
  <Paragraphs>1421</Paragraphs>
  <Slides>80</Slides>
  <Notes>80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80</vt:i4>
      </vt:variant>
    </vt:vector>
  </HeadingPairs>
  <TitlesOfParts>
    <vt:vector size="95" baseType="lpstr">
      <vt:lpstr>Arial</vt:lpstr>
      <vt:lpstr>Calibri</vt:lpstr>
      <vt:lpstr>Cambria Math</vt:lpstr>
      <vt:lpstr>Century Gothic</vt:lpstr>
      <vt:lpstr>Palatino Linotype</vt:lpstr>
      <vt:lpstr>Roboto</vt:lpstr>
      <vt:lpstr>Segoe UI</vt:lpstr>
      <vt:lpstr>Segoe UI Black</vt:lpstr>
      <vt:lpstr>Segoe UI Historic</vt:lpstr>
      <vt:lpstr>Segoe UI Light</vt:lpstr>
      <vt:lpstr>Segoe UI Semibold</vt:lpstr>
      <vt:lpstr>Times New Roman</vt:lpstr>
      <vt:lpstr>Wingdings</vt:lpstr>
      <vt:lpstr>Wingdings 3</vt:lpstr>
      <vt:lpstr>Tema de Office</vt:lpstr>
      <vt:lpstr>Presentación de PowerPoint</vt:lpstr>
      <vt:lpstr>New Design Methodology for Branched Hydraulic Networks that accounts for Variable Water Demand and Energy Assessment. </vt:lpstr>
      <vt:lpstr>Presentación de PowerPoint</vt:lpstr>
      <vt:lpstr>Presentación de PowerPoint</vt:lpstr>
      <vt:lpstr>1. Introducción. Motivación</vt:lpstr>
      <vt:lpstr>1. Introducción. Motivación</vt:lpstr>
      <vt:lpstr>1. Introducción. Motivación</vt:lpstr>
      <vt:lpstr>1. Introducción. Motivación</vt:lpstr>
      <vt:lpstr>Presentación de PowerPoint</vt:lpstr>
      <vt:lpstr>Presentación de PowerPoint</vt:lpstr>
      <vt:lpstr>Presentación de PowerPoint</vt:lpstr>
      <vt:lpstr>Presentación de PowerPoint</vt:lpstr>
      <vt:lpstr>Presentación de PowerPoint</vt:lpstr>
      <vt:lpstr>Presentación de PowerPoint</vt:lpstr>
      <vt:lpstr>2. Estado del arte</vt:lpstr>
      <vt:lpstr>2. Estado del arte</vt:lpstr>
      <vt:lpstr>2. Estado del arte</vt:lpstr>
      <vt:lpstr>2. Estado del arte</vt:lpstr>
      <vt:lpstr>2. Estado del arte</vt:lpstr>
      <vt:lpstr>2. Estado del arte</vt:lpstr>
      <vt:lpstr>2. Estado del arte</vt:lpstr>
      <vt:lpstr>2. Estado del arte</vt:lpstr>
      <vt:lpstr>2. Estado del arte</vt:lpstr>
      <vt:lpstr>2. Estado del arte</vt:lpstr>
      <vt:lpstr>Presentación de PowerPoint</vt:lpstr>
      <vt:lpstr>Presentación de PowerPoint</vt:lpstr>
      <vt:lpstr>3. Metodología</vt:lpstr>
      <vt:lpstr>3. Metodología</vt:lpstr>
      <vt:lpstr>3. Metodología</vt:lpstr>
      <vt:lpstr>3. Metodología</vt:lpstr>
      <vt:lpstr>3. Metodología</vt:lpstr>
      <vt:lpstr>3. Metodología</vt:lpstr>
      <vt:lpstr>3. Metodología</vt:lpstr>
      <vt:lpstr>3. Metodología</vt:lpstr>
      <vt:lpstr>3. Metodología</vt:lpstr>
      <vt:lpstr>3. Metodología</vt:lpstr>
      <vt:lpstr>3. 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Resultados y discusión. Rendimientos de las bombas</vt:lpstr>
      <vt:lpstr>4. Resultados y discusión. Rendimientos de las bombas</vt:lpstr>
      <vt:lpstr>4. Resultados y discusión. Rendimientos de las bombas</vt:lpstr>
      <vt:lpstr>4. Resultados y discusión. Rendimientos de las bombas</vt:lpstr>
      <vt:lpstr>4. Resultados y discusión. Rendimientos de las bombas</vt:lpstr>
      <vt:lpstr>4. Resultados y discusión. Rendimientos de las bombas</vt:lpstr>
      <vt:lpstr>4. Resultados y discusión. Rendimientos de las bombas</vt:lpstr>
      <vt:lpstr>4. Resultados y discusión. Rendimientos de las bombas</vt:lpstr>
      <vt:lpstr>4. Resultados y discusión. Rendimientos de las bombas</vt:lpstr>
      <vt:lpstr>4. Resultados y discusión. Rendimientos de las bombas</vt:lpstr>
      <vt:lpstr>Presentación de PowerPoint</vt:lpstr>
      <vt:lpstr>4. Resultados y discusión. Rendimientos de las bombas</vt:lpstr>
      <vt:lpstr>4. Resultados y discusión. Rendimientos de las bombas</vt:lpstr>
      <vt:lpstr>Presentación de PowerPoint</vt:lpstr>
      <vt:lpstr>4. Resultados y discusión. Procedimiento propuesto</vt:lpstr>
      <vt:lpstr>4. Resultados y discusión. Procedimiento propuesto</vt:lpstr>
      <vt:lpstr>4. Resultados y discusión. Procedimiento propuesto</vt:lpstr>
      <vt:lpstr>4. Resultados y discusión. Procedimiento propuesto</vt:lpstr>
      <vt:lpstr>4. Resultados y discusión. Procedimiento propuesto</vt:lpstr>
      <vt:lpstr>4. Resultados y discusión. Procedimiento propuesto</vt:lpstr>
      <vt:lpstr>4. Resultados y discusión. Procedimiento propuesto</vt:lpstr>
      <vt:lpstr>Presentación de PowerPoint</vt:lpstr>
      <vt:lpstr>5. Ejemplo de Aplicación</vt:lpstr>
      <vt:lpstr>5. Ejemplo de Aplicación</vt:lpstr>
      <vt:lpstr>5. Ejemplo de Aplicación</vt:lpstr>
      <vt:lpstr>Presentación de PowerPoint</vt:lpstr>
      <vt:lpstr>Presentación de PowerPoint</vt:lpstr>
      <vt:lpstr>Presentación de PowerPoint</vt:lpstr>
      <vt:lpstr>Presentación de PowerPoint</vt:lpstr>
      <vt:lpstr>Presentación de PowerPoint</vt:lpstr>
      <vt:lpstr>Presentación de PowerPoint</vt:lpstr>
      <vt:lpstr>6. Conclusiones</vt:lpstr>
      <vt:lpstr>6. Conclusión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araceli martin candilejo</dc:creator>
  <cp:lastModifiedBy>araceli martin candilejo</cp:lastModifiedBy>
  <cp:revision>340</cp:revision>
  <cp:lastPrinted>2020-11-26T16:18:10Z</cp:lastPrinted>
  <dcterms:created xsi:type="dcterms:W3CDTF">2020-07-26T12:24:44Z</dcterms:created>
  <dcterms:modified xsi:type="dcterms:W3CDTF">2020-11-26T16:53:39Z</dcterms:modified>
</cp:coreProperties>
</file>